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702" r:id="rId4"/>
    <p:sldMasterId id="2147483725" r:id="rId5"/>
  </p:sldMasterIdLst>
  <p:notesMasterIdLst>
    <p:notesMasterId r:id="rId37"/>
  </p:notesMasterIdLst>
  <p:sldIdLst>
    <p:sldId id="277" r:id="rId6"/>
    <p:sldId id="257" r:id="rId7"/>
    <p:sldId id="281" r:id="rId8"/>
    <p:sldId id="282" r:id="rId9"/>
    <p:sldId id="2145706074" r:id="rId10"/>
    <p:sldId id="2141411353" r:id="rId11"/>
    <p:sldId id="2145706100" r:id="rId12"/>
    <p:sldId id="2141411356" r:id="rId13"/>
    <p:sldId id="2145706095" r:id="rId14"/>
    <p:sldId id="2076138714" r:id="rId15"/>
    <p:sldId id="258" r:id="rId16"/>
    <p:sldId id="2145706099" r:id="rId17"/>
    <p:sldId id="2076138752" r:id="rId18"/>
    <p:sldId id="2145706096" r:id="rId19"/>
    <p:sldId id="2145706097" r:id="rId20"/>
    <p:sldId id="278" r:id="rId21"/>
    <p:sldId id="2145706098" r:id="rId22"/>
    <p:sldId id="263" r:id="rId23"/>
    <p:sldId id="262" r:id="rId24"/>
    <p:sldId id="264" r:id="rId25"/>
    <p:sldId id="265" r:id="rId26"/>
    <p:sldId id="266" r:id="rId27"/>
    <p:sldId id="267" r:id="rId28"/>
    <p:sldId id="268" r:id="rId29"/>
    <p:sldId id="275" r:id="rId30"/>
    <p:sldId id="276" r:id="rId31"/>
    <p:sldId id="269" r:id="rId32"/>
    <p:sldId id="270" r:id="rId33"/>
    <p:sldId id="271" r:id="rId34"/>
    <p:sldId id="272" r:id="rId35"/>
    <p:sldId id="273"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Segoe UI" panose="020B0502040204020203" pitchFamily="34" charset="0"/>
      <p:regular r:id="rId50"/>
      <p:bold r:id="rId51"/>
      <p:italic r:id="rId52"/>
      <p:boldItalic r:id="rId53"/>
    </p:embeddedFont>
    <p:embeddedFont>
      <p:font typeface="Segoe UI Light" panose="020B0502040204020203" pitchFamily="34" charset="0"/>
      <p:regular r:id="rId54"/>
      <p:italic r:id="rId55"/>
    </p:embeddedFont>
    <p:embeddedFont>
      <p:font typeface="Segoe UI Semibold" panose="020B0702040204020203" pitchFamily="34" charset="0"/>
      <p:bold r:id="rId56"/>
      <p:boldItalic r:id="rId57"/>
    </p:embeddedFont>
    <p:embeddedFont>
      <p:font typeface="Segoe UI Semilight" panose="020B0402040204020203" pitchFamily="34" charset="0"/>
      <p:regular r:id="rId58"/>
      <p: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512BD4"/>
    <a:srgbClr val="FFFFFF"/>
    <a:srgbClr val="A6A6A6"/>
    <a:srgbClr val="FDBC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22FCE-3A49-407E-968C-DABA891D7FA0}" v="2" dt="2021-11-09T06:19:57.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58"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5.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serId="02261a5d-b764-49c2-b6b6-041bd43f80dd" providerId="ADAL" clId="{72D22FCE-3A49-407E-968C-DABA891D7FA0}"/>
    <pc:docChg chg="undo custSel modSld">
      <pc:chgData name="Daniel" userId="02261a5d-b764-49c2-b6b6-041bd43f80dd" providerId="ADAL" clId="{72D22FCE-3A49-407E-968C-DABA891D7FA0}" dt="2021-11-09T06:19:57.532" v="59"/>
      <pc:docMkLst>
        <pc:docMk/>
      </pc:docMkLst>
      <pc:sldChg chg="modAnim">
        <pc:chgData name="Daniel" userId="02261a5d-b764-49c2-b6b6-041bd43f80dd" providerId="ADAL" clId="{72D22FCE-3A49-407E-968C-DABA891D7FA0}" dt="2021-11-09T03:36:40.050" v="21"/>
        <pc:sldMkLst>
          <pc:docMk/>
          <pc:sldMk cId="1455832313" sldId="2141411353"/>
        </pc:sldMkLst>
      </pc:sldChg>
      <pc:sldChg chg="modSp mod">
        <pc:chgData name="Daniel" userId="02261a5d-b764-49c2-b6b6-041bd43f80dd" providerId="ADAL" clId="{72D22FCE-3A49-407E-968C-DABA891D7FA0}" dt="2021-11-09T06:19:57.532" v="59"/>
        <pc:sldMkLst>
          <pc:docMk/>
          <pc:sldMk cId="188587195" sldId="2145706095"/>
        </pc:sldMkLst>
        <pc:spChg chg="mod">
          <ac:chgData name="Daniel" userId="02261a5d-b764-49c2-b6b6-041bd43f80dd" providerId="ADAL" clId="{72D22FCE-3A49-407E-968C-DABA891D7FA0}" dt="2021-11-09T06:19:57.532" v="59"/>
          <ac:spMkLst>
            <pc:docMk/>
            <pc:sldMk cId="188587195" sldId="2145706095"/>
            <ac:spMk id="3" creationId="{D1170E57-7FF7-450A-A15A-D2941E99EF2B}"/>
          </ac:spMkLst>
        </pc:spChg>
      </pc:sldChg>
      <pc:sldChg chg="modSp mod">
        <pc:chgData name="Daniel" userId="02261a5d-b764-49c2-b6b6-041bd43f80dd" providerId="ADAL" clId="{72D22FCE-3A49-407E-968C-DABA891D7FA0}" dt="2021-11-09T05:28:54.421" v="53" actId="20577"/>
        <pc:sldMkLst>
          <pc:docMk/>
          <pc:sldMk cId="3240902454" sldId="2145706096"/>
        </pc:sldMkLst>
        <pc:spChg chg="mod">
          <ac:chgData name="Daniel" userId="02261a5d-b764-49c2-b6b6-041bd43f80dd" providerId="ADAL" clId="{72D22FCE-3A49-407E-968C-DABA891D7FA0}" dt="2021-11-09T05:28:54.421" v="53" actId="20577"/>
          <ac:spMkLst>
            <pc:docMk/>
            <pc:sldMk cId="3240902454" sldId="2145706096"/>
            <ac:spMk id="3" creationId="{D1170E57-7FF7-450A-A15A-D2941E99EF2B}"/>
          </ac:spMkLst>
        </pc:spChg>
      </pc:sldChg>
      <pc:sldChg chg="modSp mod">
        <pc:chgData name="Daniel" userId="02261a5d-b764-49c2-b6b6-041bd43f80dd" providerId="ADAL" clId="{72D22FCE-3A49-407E-968C-DABA891D7FA0}" dt="2021-11-09T03:38:49.298" v="23" actId="20577"/>
        <pc:sldMkLst>
          <pc:docMk/>
          <pc:sldMk cId="707840101" sldId="2145706100"/>
        </pc:sldMkLst>
        <pc:spChg chg="mod">
          <ac:chgData name="Daniel" userId="02261a5d-b764-49c2-b6b6-041bd43f80dd" providerId="ADAL" clId="{72D22FCE-3A49-407E-968C-DABA891D7FA0}" dt="2021-11-09T03:16:23.161" v="20" actId="20577"/>
          <ac:spMkLst>
            <pc:docMk/>
            <pc:sldMk cId="707840101" sldId="2145706100"/>
            <ac:spMk id="20" creationId="{DA248D29-BADA-4A09-B2BE-8CFBD3F93015}"/>
          </ac:spMkLst>
        </pc:spChg>
        <pc:spChg chg="mod">
          <ac:chgData name="Daniel" userId="02261a5d-b764-49c2-b6b6-041bd43f80dd" providerId="ADAL" clId="{72D22FCE-3A49-407E-968C-DABA891D7FA0}" dt="2021-11-09T03:38:49.298" v="23" actId="20577"/>
          <ac:spMkLst>
            <pc:docMk/>
            <pc:sldMk cId="707840101" sldId="2145706100"/>
            <ac:spMk id="29" creationId="{F45ECFC6-44C2-4E81-BBA2-6F7E1AF2E348}"/>
          </ac:spMkLst>
        </pc:spChg>
      </pc:sldChg>
    </pc:docChg>
  </pc:docChgLst>
  <pc:docChgLst>
    <pc:chgData name="Daniel Roth" userId="02261a5d-b764-49c2-b6b6-041bd43f80dd" providerId="ADAL" clId="{CAF1FB76-0719-4784-BDDB-B2B80D9B73EE}"/>
    <pc:docChg chg="undo redo custSel addSld delSld modSld sldOrd">
      <pc:chgData name="Daniel Roth" userId="02261a5d-b764-49c2-b6b6-041bd43f80dd" providerId="ADAL" clId="{CAF1FB76-0719-4784-BDDB-B2B80D9B73EE}" dt="2021-11-07T06:05:17.090" v="2878" actId="27636"/>
      <pc:docMkLst>
        <pc:docMk/>
      </pc:docMkLst>
      <pc:sldChg chg="modSp mod">
        <pc:chgData name="Daniel Roth" userId="02261a5d-b764-49c2-b6b6-041bd43f80dd" providerId="ADAL" clId="{CAF1FB76-0719-4784-BDDB-B2B80D9B73EE}" dt="2021-11-02T03:45:10.279" v="529" actId="20577"/>
        <pc:sldMkLst>
          <pc:docMk/>
          <pc:sldMk cId="3852120625" sldId="257"/>
        </pc:sldMkLst>
        <pc:spChg chg="mod">
          <ac:chgData name="Daniel Roth" userId="02261a5d-b764-49c2-b6b6-041bd43f80dd" providerId="ADAL" clId="{CAF1FB76-0719-4784-BDDB-B2B80D9B73EE}" dt="2021-11-02T03:45:10.279" v="529" actId="20577"/>
          <ac:spMkLst>
            <pc:docMk/>
            <pc:sldMk cId="3852120625" sldId="257"/>
            <ac:spMk id="2" creationId="{096FE8AF-C54E-8B47-969A-459B511062AA}"/>
          </ac:spMkLst>
        </pc:spChg>
        <pc:spChg chg="mod">
          <ac:chgData name="Daniel Roth" userId="02261a5d-b764-49c2-b6b6-041bd43f80dd" providerId="ADAL" clId="{CAF1FB76-0719-4784-BDDB-B2B80D9B73EE}" dt="2021-11-01T16:56:51.148" v="91" actId="242"/>
          <ac:spMkLst>
            <pc:docMk/>
            <pc:sldMk cId="3852120625" sldId="257"/>
            <ac:spMk id="3" creationId="{0783A175-10B8-0B47-A3ED-FDEB68569CA0}"/>
          </ac:spMkLst>
        </pc:spChg>
      </pc:sldChg>
      <pc:sldChg chg="modSp add del mod ord">
        <pc:chgData name="Daniel Roth" userId="02261a5d-b764-49c2-b6b6-041bd43f80dd" providerId="ADAL" clId="{CAF1FB76-0719-4784-BDDB-B2B80D9B73EE}" dt="2021-11-02T23:15:35.663" v="2311"/>
        <pc:sldMkLst>
          <pc:docMk/>
          <pc:sldMk cId="3351983227" sldId="258"/>
        </pc:sldMkLst>
        <pc:spChg chg="mod">
          <ac:chgData name="Daniel Roth" userId="02261a5d-b764-49c2-b6b6-041bd43f80dd" providerId="ADAL" clId="{CAF1FB76-0719-4784-BDDB-B2B80D9B73EE}" dt="2021-11-02T16:57:51.912" v="1367" actId="6549"/>
          <ac:spMkLst>
            <pc:docMk/>
            <pc:sldMk cId="3351983227" sldId="258"/>
            <ac:spMk id="5" creationId="{187A8007-73D4-B541-917C-A5A47C426617}"/>
          </ac:spMkLst>
        </pc:spChg>
      </pc:sldChg>
      <pc:sldChg chg="del">
        <pc:chgData name="Daniel Roth" userId="02261a5d-b764-49c2-b6b6-041bd43f80dd" providerId="ADAL" clId="{CAF1FB76-0719-4784-BDDB-B2B80D9B73EE}" dt="2021-11-02T16:48:37.367" v="1272" actId="47"/>
        <pc:sldMkLst>
          <pc:docMk/>
          <pc:sldMk cId="1561872712" sldId="259"/>
        </pc:sldMkLst>
      </pc:sldChg>
      <pc:sldChg chg="del">
        <pc:chgData name="Daniel Roth" userId="02261a5d-b764-49c2-b6b6-041bd43f80dd" providerId="ADAL" clId="{CAF1FB76-0719-4784-BDDB-B2B80D9B73EE}" dt="2021-11-02T04:51:42.080" v="1214" actId="47"/>
        <pc:sldMkLst>
          <pc:docMk/>
          <pc:sldMk cId="1108877457" sldId="260"/>
        </pc:sldMkLst>
      </pc:sldChg>
      <pc:sldChg chg="del">
        <pc:chgData name="Daniel Roth" userId="02261a5d-b764-49c2-b6b6-041bd43f80dd" providerId="ADAL" clId="{CAF1FB76-0719-4784-BDDB-B2B80D9B73EE}" dt="2021-11-02T04:51:42.080" v="1214" actId="47"/>
        <pc:sldMkLst>
          <pc:docMk/>
          <pc:sldMk cId="2668488753" sldId="261"/>
        </pc:sldMkLst>
      </pc:sldChg>
      <pc:sldChg chg="modSp mod ord modShow">
        <pc:chgData name="Daniel Roth" userId="02261a5d-b764-49c2-b6b6-041bd43f80dd" providerId="ADAL" clId="{CAF1FB76-0719-4784-BDDB-B2B80D9B73EE}" dt="2021-11-02T16:48:50.522" v="1275" actId="729"/>
        <pc:sldMkLst>
          <pc:docMk/>
          <pc:sldMk cId="4113657981" sldId="262"/>
        </pc:sldMkLst>
        <pc:spChg chg="mod">
          <ac:chgData name="Daniel Roth" userId="02261a5d-b764-49c2-b6b6-041bd43f80dd" providerId="ADAL" clId="{CAF1FB76-0719-4784-BDDB-B2B80D9B73EE}" dt="2021-10-25T17:31:24.848" v="0" actId="313"/>
          <ac:spMkLst>
            <pc:docMk/>
            <pc:sldMk cId="4113657981" sldId="262"/>
            <ac:spMk id="2" creationId="{E150C0B0-ED21-4048-B32A-4023722F3F50}"/>
          </ac:spMkLst>
        </pc:spChg>
      </pc:sldChg>
      <pc:sldChg chg="mod modShow">
        <pc:chgData name="Daniel Roth" userId="02261a5d-b764-49c2-b6b6-041bd43f80dd" providerId="ADAL" clId="{CAF1FB76-0719-4784-BDDB-B2B80D9B73EE}" dt="2021-11-02T16:48:50.522" v="1275" actId="729"/>
        <pc:sldMkLst>
          <pc:docMk/>
          <pc:sldMk cId="1281430713" sldId="264"/>
        </pc:sldMkLst>
      </pc:sldChg>
      <pc:sldChg chg="mod modShow">
        <pc:chgData name="Daniel Roth" userId="02261a5d-b764-49c2-b6b6-041bd43f80dd" providerId="ADAL" clId="{CAF1FB76-0719-4784-BDDB-B2B80D9B73EE}" dt="2021-11-02T16:48:50.522" v="1275" actId="729"/>
        <pc:sldMkLst>
          <pc:docMk/>
          <pc:sldMk cId="2700942184" sldId="265"/>
        </pc:sldMkLst>
      </pc:sldChg>
      <pc:sldChg chg="mod modShow">
        <pc:chgData name="Daniel Roth" userId="02261a5d-b764-49c2-b6b6-041bd43f80dd" providerId="ADAL" clId="{CAF1FB76-0719-4784-BDDB-B2B80D9B73EE}" dt="2021-11-02T16:48:50.522" v="1275" actId="729"/>
        <pc:sldMkLst>
          <pc:docMk/>
          <pc:sldMk cId="714984656" sldId="266"/>
        </pc:sldMkLst>
      </pc:sldChg>
      <pc:sldChg chg="mod modShow">
        <pc:chgData name="Daniel Roth" userId="02261a5d-b764-49c2-b6b6-041bd43f80dd" providerId="ADAL" clId="{CAF1FB76-0719-4784-BDDB-B2B80D9B73EE}" dt="2021-11-02T16:48:50.522" v="1275" actId="729"/>
        <pc:sldMkLst>
          <pc:docMk/>
          <pc:sldMk cId="2762594509" sldId="267"/>
        </pc:sldMkLst>
      </pc:sldChg>
      <pc:sldChg chg="mod modShow">
        <pc:chgData name="Daniel Roth" userId="02261a5d-b764-49c2-b6b6-041bd43f80dd" providerId="ADAL" clId="{CAF1FB76-0719-4784-BDDB-B2B80D9B73EE}" dt="2021-11-02T16:48:50.522" v="1275" actId="729"/>
        <pc:sldMkLst>
          <pc:docMk/>
          <pc:sldMk cId="1716267179" sldId="268"/>
        </pc:sldMkLst>
      </pc:sldChg>
      <pc:sldChg chg="mod modShow">
        <pc:chgData name="Daniel Roth" userId="02261a5d-b764-49c2-b6b6-041bd43f80dd" providerId="ADAL" clId="{CAF1FB76-0719-4784-BDDB-B2B80D9B73EE}" dt="2021-11-02T16:48:50.522" v="1275" actId="729"/>
        <pc:sldMkLst>
          <pc:docMk/>
          <pc:sldMk cId="767973781" sldId="269"/>
        </pc:sldMkLst>
      </pc:sldChg>
      <pc:sldChg chg="mod modShow">
        <pc:chgData name="Daniel Roth" userId="02261a5d-b764-49c2-b6b6-041bd43f80dd" providerId="ADAL" clId="{CAF1FB76-0719-4784-BDDB-B2B80D9B73EE}" dt="2021-11-02T16:48:50.522" v="1275" actId="729"/>
        <pc:sldMkLst>
          <pc:docMk/>
          <pc:sldMk cId="1795166905" sldId="270"/>
        </pc:sldMkLst>
      </pc:sldChg>
      <pc:sldChg chg="mod modShow">
        <pc:chgData name="Daniel Roth" userId="02261a5d-b764-49c2-b6b6-041bd43f80dd" providerId="ADAL" clId="{CAF1FB76-0719-4784-BDDB-B2B80D9B73EE}" dt="2021-11-02T16:48:50.522" v="1275" actId="729"/>
        <pc:sldMkLst>
          <pc:docMk/>
          <pc:sldMk cId="1552505949" sldId="271"/>
        </pc:sldMkLst>
      </pc:sldChg>
      <pc:sldChg chg="mod modShow">
        <pc:chgData name="Daniel Roth" userId="02261a5d-b764-49c2-b6b6-041bd43f80dd" providerId="ADAL" clId="{CAF1FB76-0719-4784-BDDB-B2B80D9B73EE}" dt="2021-11-02T16:48:50.522" v="1275" actId="729"/>
        <pc:sldMkLst>
          <pc:docMk/>
          <pc:sldMk cId="2191142605" sldId="275"/>
        </pc:sldMkLst>
      </pc:sldChg>
      <pc:sldChg chg="mod modShow">
        <pc:chgData name="Daniel Roth" userId="02261a5d-b764-49c2-b6b6-041bd43f80dd" providerId="ADAL" clId="{CAF1FB76-0719-4784-BDDB-B2B80D9B73EE}" dt="2021-11-02T16:48:50.522" v="1275" actId="729"/>
        <pc:sldMkLst>
          <pc:docMk/>
          <pc:sldMk cId="650461553" sldId="276"/>
        </pc:sldMkLst>
      </pc:sldChg>
      <pc:sldChg chg="addSp delSp modSp add del mod">
        <pc:chgData name="Daniel Roth" userId="02261a5d-b764-49c2-b6b6-041bd43f80dd" providerId="ADAL" clId="{CAF1FB76-0719-4784-BDDB-B2B80D9B73EE}" dt="2021-11-07T05:42:29.002" v="2831" actId="20577"/>
        <pc:sldMkLst>
          <pc:docMk/>
          <pc:sldMk cId="4281259305" sldId="278"/>
        </pc:sldMkLst>
        <pc:spChg chg="mod">
          <ac:chgData name="Daniel Roth" userId="02261a5d-b764-49c2-b6b6-041bd43f80dd" providerId="ADAL" clId="{CAF1FB76-0719-4784-BDDB-B2B80D9B73EE}" dt="2021-11-07T05:42:29.002" v="2831" actId="20577"/>
          <ac:spMkLst>
            <pc:docMk/>
            <pc:sldMk cId="4281259305" sldId="278"/>
            <ac:spMk id="2" creationId="{01D58867-01C5-44F5-AB46-41D1569F97A9}"/>
          </ac:spMkLst>
        </pc:spChg>
        <pc:spChg chg="add del mod">
          <ac:chgData name="Daniel Roth" userId="02261a5d-b764-49c2-b6b6-041bd43f80dd" providerId="ADAL" clId="{CAF1FB76-0719-4784-BDDB-B2B80D9B73EE}" dt="2021-11-02T17:15:14.145" v="1911" actId="478"/>
          <ac:spMkLst>
            <pc:docMk/>
            <pc:sldMk cId="4281259305" sldId="278"/>
            <ac:spMk id="5" creationId="{353E07E0-B95B-41FA-9836-744A0BD0D936}"/>
          </ac:spMkLst>
        </pc:spChg>
        <pc:graphicFrameChg chg="del">
          <ac:chgData name="Daniel Roth" userId="02261a5d-b764-49c2-b6b6-041bd43f80dd" providerId="ADAL" clId="{CAF1FB76-0719-4784-BDDB-B2B80D9B73EE}" dt="2021-11-02T17:15:08.463" v="1910" actId="478"/>
          <ac:graphicFrameMkLst>
            <pc:docMk/>
            <pc:sldMk cId="4281259305" sldId="278"/>
            <ac:graphicFrameMk id="4" creationId="{B992C605-D520-4FA9-B950-27483873EAC3}"/>
          </ac:graphicFrameMkLst>
        </pc:graphicFrameChg>
        <pc:graphicFrameChg chg="add mod modGraphic">
          <ac:chgData name="Daniel Roth" userId="02261a5d-b764-49c2-b6b6-041bd43f80dd" providerId="ADAL" clId="{CAF1FB76-0719-4784-BDDB-B2B80D9B73EE}" dt="2021-11-07T05:41:35.948" v="2829" actId="20577"/>
          <ac:graphicFrameMkLst>
            <pc:docMk/>
            <pc:sldMk cId="4281259305" sldId="278"/>
            <ac:graphicFrameMk id="6" creationId="{30506F7B-18C7-4822-965C-B2D52DE8E790}"/>
          </ac:graphicFrameMkLst>
        </pc:graphicFrameChg>
      </pc:sldChg>
      <pc:sldChg chg="addSp delSp modSp add mod modClrScheme delAnim modAnim chgLayout">
        <pc:chgData name="Daniel Roth" userId="02261a5d-b764-49c2-b6b6-041bd43f80dd" providerId="ADAL" clId="{CAF1FB76-0719-4784-BDDB-B2B80D9B73EE}" dt="2021-11-02T17:33:58.939" v="2012" actId="478"/>
        <pc:sldMkLst>
          <pc:docMk/>
          <pc:sldMk cId="2727254510" sldId="281"/>
        </pc:sldMkLst>
        <pc:spChg chg="mod ord">
          <ac:chgData name="Daniel Roth" userId="02261a5d-b764-49c2-b6b6-041bd43f80dd" providerId="ADAL" clId="{CAF1FB76-0719-4784-BDDB-B2B80D9B73EE}" dt="2021-11-02T04:24:47.628" v="834" actId="700"/>
          <ac:spMkLst>
            <pc:docMk/>
            <pc:sldMk cId="2727254510" sldId="281"/>
            <ac:spMk id="2" creationId="{ED2A5738-76E0-4932-B1A1-A997E2E259B7}"/>
          </ac:spMkLst>
        </pc:spChg>
        <pc:spChg chg="add del mod">
          <ac:chgData name="Daniel Roth" userId="02261a5d-b764-49c2-b6b6-041bd43f80dd" providerId="ADAL" clId="{CAF1FB76-0719-4784-BDDB-B2B80D9B73EE}" dt="2021-11-02T17:33:58.939" v="2012" actId="478"/>
          <ac:spMkLst>
            <pc:docMk/>
            <pc:sldMk cId="2727254510" sldId="281"/>
            <ac:spMk id="3" creationId="{9F02261B-78E8-49EB-A548-CFC8CED86403}"/>
          </ac:spMkLst>
        </pc:spChg>
        <pc:spChg chg="add del mod">
          <ac:chgData name="Daniel Roth" userId="02261a5d-b764-49c2-b6b6-041bd43f80dd" providerId="ADAL" clId="{CAF1FB76-0719-4784-BDDB-B2B80D9B73EE}" dt="2021-11-02T04:03:32.240" v="684" actId="478"/>
          <ac:spMkLst>
            <pc:docMk/>
            <pc:sldMk cId="2727254510" sldId="281"/>
            <ac:spMk id="13" creationId="{7404DBB8-C217-4303-94B2-A494AF6D859D}"/>
          </ac:spMkLst>
        </pc:spChg>
        <pc:spChg chg="add del mod">
          <ac:chgData name="Daniel Roth" userId="02261a5d-b764-49c2-b6b6-041bd43f80dd" providerId="ADAL" clId="{CAF1FB76-0719-4784-BDDB-B2B80D9B73EE}" dt="2021-11-02T04:01:53.319" v="677" actId="478"/>
          <ac:spMkLst>
            <pc:docMk/>
            <pc:sldMk cId="2727254510" sldId="281"/>
            <ac:spMk id="17" creationId="{8B2CF58E-3DED-41E5-841D-1A92BC7462A1}"/>
          </ac:spMkLst>
        </pc:spChg>
        <pc:spChg chg="add mod">
          <ac:chgData name="Daniel Roth" userId="02261a5d-b764-49c2-b6b6-041bd43f80dd" providerId="ADAL" clId="{CAF1FB76-0719-4784-BDDB-B2B80D9B73EE}" dt="2021-11-02T04:37:19.204" v="1024" actId="1076"/>
          <ac:spMkLst>
            <pc:docMk/>
            <pc:sldMk cId="2727254510" sldId="281"/>
            <ac:spMk id="18" creationId="{9A562B22-A0E0-4FE8-B2C7-3456A978000D}"/>
          </ac:spMkLst>
        </pc:spChg>
        <pc:spChg chg="add mod">
          <ac:chgData name="Daniel Roth" userId="02261a5d-b764-49c2-b6b6-041bd43f80dd" providerId="ADAL" clId="{CAF1FB76-0719-4784-BDDB-B2B80D9B73EE}" dt="2021-11-02T04:37:19.204" v="1024" actId="1076"/>
          <ac:spMkLst>
            <pc:docMk/>
            <pc:sldMk cId="2727254510" sldId="281"/>
            <ac:spMk id="21" creationId="{150A464C-B3E1-4079-A4A3-B28B463F43BD}"/>
          </ac:spMkLst>
        </pc:spChg>
        <pc:spChg chg="add del mod">
          <ac:chgData name="Daniel Roth" userId="02261a5d-b764-49c2-b6b6-041bd43f80dd" providerId="ADAL" clId="{CAF1FB76-0719-4784-BDDB-B2B80D9B73EE}" dt="2021-11-02T04:02:32.409" v="680" actId="478"/>
          <ac:spMkLst>
            <pc:docMk/>
            <pc:sldMk cId="2727254510" sldId="281"/>
            <ac:spMk id="22" creationId="{019D7EA4-C299-4C49-B80D-FC01F39AA48F}"/>
          </ac:spMkLst>
        </pc:spChg>
        <pc:spChg chg="add mod">
          <ac:chgData name="Daniel Roth" userId="02261a5d-b764-49c2-b6b6-041bd43f80dd" providerId="ADAL" clId="{CAF1FB76-0719-4784-BDDB-B2B80D9B73EE}" dt="2021-11-02T04:29:34.859" v="915" actId="1035"/>
          <ac:spMkLst>
            <pc:docMk/>
            <pc:sldMk cId="2727254510" sldId="281"/>
            <ac:spMk id="29" creationId="{EFBC1444-715B-4871-B9CC-F89F044580FE}"/>
          </ac:spMkLst>
        </pc:spChg>
        <pc:spChg chg="add mod">
          <ac:chgData name="Daniel Roth" userId="02261a5d-b764-49c2-b6b6-041bd43f80dd" providerId="ADAL" clId="{CAF1FB76-0719-4784-BDDB-B2B80D9B73EE}" dt="2021-11-02T17:33:40.546" v="2007" actId="1035"/>
          <ac:spMkLst>
            <pc:docMk/>
            <pc:sldMk cId="2727254510" sldId="281"/>
            <ac:spMk id="30" creationId="{CDEBD06E-0CC8-47B9-B835-CD15EE85FA5C}"/>
          </ac:spMkLst>
        </pc:spChg>
        <pc:spChg chg="add mod">
          <ac:chgData name="Daniel Roth" userId="02261a5d-b764-49c2-b6b6-041bd43f80dd" providerId="ADAL" clId="{CAF1FB76-0719-4784-BDDB-B2B80D9B73EE}" dt="2021-11-02T17:33:40.546" v="2007" actId="1035"/>
          <ac:spMkLst>
            <pc:docMk/>
            <pc:sldMk cId="2727254510" sldId="281"/>
            <ac:spMk id="31" creationId="{A3E0A75B-DDC4-4E95-9D1A-22AF033AD1AA}"/>
          </ac:spMkLst>
        </pc:spChg>
        <pc:spChg chg="del">
          <ac:chgData name="Daniel Roth" userId="02261a5d-b764-49c2-b6b6-041bd43f80dd" providerId="ADAL" clId="{CAF1FB76-0719-4784-BDDB-B2B80D9B73EE}" dt="2021-11-02T03:58:18.068" v="607" actId="478"/>
          <ac:spMkLst>
            <pc:docMk/>
            <pc:sldMk cId="2727254510" sldId="281"/>
            <ac:spMk id="45" creationId="{BE12851F-9763-4C82-BAEA-BA326ACFA4AA}"/>
          </ac:spMkLst>
        </pc:spChg>
        <pc:spChg chg="add del">
          <ac:chgData name="Daniel Roth" userId="02261a5d-b764-49c2-b6b6-041bd43f80dd" providerId="ADAL" clId="{CAF1FB76-0719-4784-BDDB-B2B80D9B73EE}" dt="2021-11-02T04:01:14.863" v="667" actId="22"/>
          <ac:spMkLst>
            <pc:docMk/>
            <pc:sldMk cId="2727254510" sldId="281"/>
            <ac:spMk id="53" creationId="{27D9D827-406B-4A92-B1AF-AAD60E83F4F9}"/>
          </ac:spMkLst>
        </pc:spChg>
        <pc:spChg chg="add del">
          <ac:chgData name="Daniel Roth" userId="02261a5d-b764-49c2-b6b6-041bd43f80dd" providerId="ADAL" clId="{CAF1FB76-0719-4784-BDDB-B2B80D9B73EE}" dt="2021-11-02T04:01:18.680" v="669" actId="22"/>
          <ac:spMkLst>
            <pc:docMk/>
            <pc:sldMk cId="2727254510" sldId="281"/>
            <ac:spMk id="55" creationId="{A41291B3-15C2-435B-8090-A5A78DE41832}"/>
          </ac:spMkLst>
        </pc:spChg>
        <pc:spChg chg="mod">
          <ac:chgData name="Daniel Roth" userId="02261a5d-b764-49c2-b6b6-041bd43f80dd" providerId="ADAL" clId="{CAF1FB76-0719-4784-BDDB-B2B80D9B73EE}" dt="2021-11-02T04:03:51.411" v="690"/>
          <ac:spMkLst>
            <pc:docMk/>
            <pc:sldMk cId="2727254510" sldId="281"/>
            <ac:spMk id="67" creationId="{8263CF93-9B17-4FF9-9B9B-36271B8778D2}"/>
          </ac:spMkLst>
        </pc:spChg>
        <pc:spChg chg="mod">
          <ac:chgData name="Daniel Roth" userId="02261a5d-b764-49c2-b6b6-041bd43f80dd" providerId="ADAL" clId="{CAF1FB76-0719-4784-BDDB-B2B80D9B73EE}" dt="2021-11-02T04:03:51.411" v="690"/>
          <ac:spMkLst>
            <pc:docMk/>
            <pc:sldMk cId="2727254510" sldId="281"/>
            <ac:spMk id="68" creationId="{E48B4495-0839-4560-A81A-6EC0E2AF6D24}"/>
          </ac:spMkLst>
        </pc:spChg>
        <pc:spChg chg="mod">
          <ac:chgData name="Daniel Roth" userId="02261a5d-b764-49c2-b6b6-041bd43f80dd" providerId="ADAL" clId="{CAF1FB76-0719-4784-BDDB-B2B80D9B73EE}" dt="2021-11-02T04:03:51.411" v="690"/>
          <ac:spMkLst>
            <pc:docMk/>
            <pc:sldMk cId="2727254510" sldId="281"/>
            <ac:spMk id="69" creationId="{D09768C1-823F-4308-80D5-7F4D5F3A5EF9}"/>
          </ac:spMkLst>
        </pc:spChg>
        <pc:spChg chg="mod">
          <ac:chgData name="Daniel Roth" userId="02261a5d-b764-49c2-b6b6-041bd43f80dd" providerId="ADAL" clId="{CAF1FB76-0719-4784-BDDB-B2B80D9B73EE}" dt="2021-11-02T04:03:51.411" v="690"/>
          <ac:spMkLst>
            <pc:docMk/>
            <pc:sldMk cId="2727254510" sldId="281"/>
            <ac:spMk id="71" creationId="{D60C49EA-F64A-422B-8973-CCCBC296D0F5}"/>
          </ac:spMkLst>
        </pc:spChg>
        <pc:spChg chg="mod">
          <ac:chgData name="Daniel Roth" userId="02261a5d-b764-49c2-b6b6-041bd43f80dd" providerId="ADAL" clId="{CAF1FB76-0719-4784-BDDB-B2B80D9B73EE}" dt="2021-11-02T04:03:51.411" v="690"/>
          <ac:spMkLst>
            <pc:docMk/>
            <pc:sldMk cId="2727254510" sldId="281"/>
            <ac:spMk id="73" creationId="{A0F2507C-EF16-4D8F-8F9A-9B101AF41B6A}"/>
          </ac:spMkLst>
        </pc:spChg>
        <pc:spChg chg="add mod">
          <ac:chgData name="Daniel Roth" userId="02261a5d-b764-49c2-b6b6-041bd43f80dd" providerId="ADAL" clId="{CAF1FB76-0719-4784-BDDB-B2B80D9B73EE}" dt="2021-11-02T04:04:11.016" v="693" actId="1076"/>
          <ac:spMkLst>
            <pc:docMk/>
            <pc:sldMk cId="2727254510" sldId="281"/>
            <ac:spMk id="74" creationId="{47A32C28-A778-42C2-B33C-5C6A6C1A15B5}"/>
          </ac:spMkLst>
        </pc:spChg>
        <pc:spChg chg="add del mod">
          <ac:chgData name="Daniel Roth" userId="02261a5d-b764-49c2-b6b6-041bd43f80dd" providerId="ADAL" clId="{CAF1FB76-0719-4784-BDDB-B2B80D9B73EE}" dt="2021-11-02T04:24:46.299" v="827" actId="478"/>
          <ac:spMkLst>
            <pc:docMk/>
            <pc:sldMk cId="2727254510" sldId="281"/>
            <ac:spMk id="76" creationId="{EC598513-DFA6-4FF5-B729-99A952DEAFBC}"/>
          </ac:spMkLst>
        </pc:spChg>
        <pc:spChg chg="mod">
          <ac:chgData name="Daniel Roth" userId="02261a5d-b764-49c2-b6b6-041bd43f80dd" providerId="ADAL" clId="{CAF1FB76-0719-4784-BDDB-B2B80D9B73EE}" dt="2021-11-02T04:04:06.004" v="692"/>
          <ac:spMkLst>
            <pc:docMk/>
            <pc:sldMk cId="2727254510" sldId="281"/>
            <ac:spMk id="80" creationId="{FDF80CC7-8B65-44CE-BF94-86CE259ABDB7}"/>
          </ac:spMkLst>
        </pc:spChg>
        <pc:spChg chg="mod">
          <ac:chgData name="Daniel Roth" userId="02261a5d-b764-49c2-b6b6-041bd43f80dd" providerId="ADAL" clId="{CAF1FB76-0719-4784-BDDB-B2B80D9B73EE}" dt="2021-11-02T04:04:06.004" v="692"/>
          <ac:spMkLst>
            <pc:docMk/>
            <pc:sldMk cId="2727254510" sldId="281"/>
            <ac:spMk id="85" creationId="{65B89E8A-0DA9-46CA-A9F4-E03831CEFDB1}"/>
          </ac:spMkLst>
        </pc:spChg>
        <pc:spChg chg="mod">
          <ac:chgData name="Daniel Roth" userId="02261a5d-b764-49c2-b6b6-041bd43f80dd" providerId="ADAL" clId="{CAF1FB76-0719-4784-BDDB-B2B80D9B73EE}" dt="2021-11-02T04:04:06.004" v="692"/>
          <ac:spMkLst>
            <pc:docMk/>
            <pc:sldMk cId="2727254510" sldId="281"/>
            <ac:spMk id="86" creationId="{EEF19DD9-E764-4359-A1CE-3CA983E5C90E}"/>
          </ac:spMkLst>
        </pc:spChg>
        <pc:spChg chg="add del mod">
          <ac:chgData name="Daniel Roth" userId="02261a5d-b764-49c2-b6b6-041bd43f80dd" providerId="ADAL" clId="{CAF1FB76-0719-4784-BDDB-B2B80D9B73EE}" dt="2021-11-02T04:04:19.819" v="695" actId="478"/>
          <ac:spMkLst>
            <pc:docMk/>
            <pc:sldMk cId="2727254510" sldId="281"/>
            <ac:spMk id="87" creationId="{9F4D6B2E-A7A6-45C6-A720-C540950E2E57}"/>
          </ac:spMkLst>
        </pc:spChg>
        <pc:spChg chg="add del mod">
          <ac:chgData name="Daniel Roth" userId="02261a5d-b764-49c2-b6b6-041bd43f80dd" providerId="ADAL" clId="{CAF1FB76-0719-4784-BDDB-B2B80D9B73EE}" dt="2021-11-02T04:04:19.819" v="695" actId="478"/>
          <ac:spMkLst>
            <pc:docMk/>
            <pc:sldMk cId="2727254510" sldId="281"/>
            <ac:spMk id="88" creationId="{B6FAF0EA-6FBF-46A3-AF55-93B20827A866}"/>
          </ac:spMkLst>
        </pc:spChg>
        <pc:spChg chg="add del mod">
          <ac:chgData name="Daniel Roth" userId="02261a5d-b764-49c2-b6b6-041bd43f80dd" providerId="ADAL" clId="{CAF1FB76-0719-4784-BDDB-B2B80D9B73EE}" dt="2021-11-02T04:04:21.582" v="696" actId="478"/>
          <ac:spMkLst>
            <pc:docMk/>
            <pc:sldMk cId="2727254510" sldId="281"/>
            <ac:spMk id="90" creationId="{1BEA86D4-20A4-4290-ADB8-DB1A18DD2EA0}"/>
          </ac:spMkLst>
        </pc:spChg>
        <pc:spChg chg="mod">
          <ac:chgData name="Daniel Roth" userId="02261a5d-b764-49c2-b6b6-041bd43f80dd" providerId="ADAL" clId="{CAF1FB76-0719-4784-BDDB-B2B80D9B73EE}" dt="2021-11-02T04:04:06.004" v="692"/>
          <ac:spMkLst>
            <pc:docMk/>
            <pc:sldMk cId="2727254510" sldId="281"/>
            <ac:spMk id="94" creationId="{7123F23C-154F-493A-B1C3-5E6C588C5337}"/>
          </ac:spMkLst>
        </pc:spChg>
        <pc:spChg chg="add del mod topLvl">
          <ac:chgData name="Daniel Roth" userId="02261a5d-b764-49c2-b6b6-041bd43f80dd" providerId="ADAL" clId="{CAF1FB76-0719-4784-BDDB-B2B80D9B73EE}" dt="2021-11-02T04:13:15.662" v="741" actId="478"/>
          <ac:spMkLst>
            <pc:docMk/>
            <pc:sldMk cId="2727254510" sldId="281"/>
            <ac:spMk id="99" creationId="{F73E5DF6-B3C5-4F2A-8DD1-44B59ADD85FC}"/>
          </ac:spMkLst>
        </pc:spChg>
        <pc:spChg chg="del mod">
          <ac:chgData name="Daniel Roth" userId="02261a5d-b764-49c2-b6b6-041bd43f80dd" providerId="ADAL" clId="{CAF1FB76-0719-4784-BDDB-B2B80D9B73EE}" dt="2021-11-02T04:10:15.519" v="710" actId="478"/>
          <ac:spMkLst>
            <pc:docMk/>
            <pc:sldMk cId="2727254510" sldId="281"/>
            <ac:spMk id="100" creationId="{2697C7B3-5A44-473F-8708-A7F15937DE13}"/>
          </ac:spMkLst>
        </pc:spChg>
        <pc:spChg chg="add del mod topLvl">
          <ac:chgData name="Daniel Roth" userId="02261a5d-b764-49c2-b6b6-041bd43f80dd" providerId="ADAL" clId="{CAF1FB76-0719-4784-BDDB-B2B80D9B73EE}" dt="2021-11-02T04:31:54.712" v="957" actId="208"/>
          <ac:spMkLst>
            <pc:docMk/>
            <pc:sldMk cId="2727254510" sldId="281"/>
            <ac:spMk id="101" creationId="{39FD5A82-9CFF-4009-9F86-FBD4F9E29F26}"/>
          </ac:spMkLst>
        </pc:spChg>
        <pc:spChg chg="mod">
          <ac:chgData name="Daniel Roth" userId="02261a5d-b764-49c2-b6b6-041bd43f80dd" providerId="ADAL" clId="{CAF1FB76-0719-4784-BDDB-B2B80D9B73EE}" dt="2021-11-02T04:32:13.803" v="959" actId="207"/>
          <ac:spMkLst>
            <pc:docMk/>
            <pc:sldMk cId="2727254510" sldId="281"/>
            <ac:spMk id="103" creationId="{1139AB87-2820-4EA5-BC7A-B354A13E3B7C}"/>
          </ac:spMkLst>
        </pc:spChg>
        <pc:spChg chg="add del mod">
          <ac:chgData name="Daniel Roth" userId="02261a5d-b764-49c2-b6b6-041bd43f80dd" providerId="ADAL" clId="{CAF1FB76-0719-4784-BDDB-B2B80D9B73EE}" dt="2021-11-02T04:32:03.867" v="958" actId="207"/>
          <ac:spMkLst>
            <pc:docMk/>
            <pc:sldMk cId="2727254510" sldId="281"/>
            <ac:spMk id="104" creationId="{68706493-1CEB-480F-A26F-50D838E594BE}"/>
          </ac:spMkLst>
        </pc:spChg>
        <pc:spChg chg="add del mod">
          <ac:chgData name="Daniel Roth" userId="02261a5d-b764-49c2-b6b6-041bd43f80dd" providerId="ADAL" clId="{CAF1FB76-0719-4784-BDDB-B2B80D9B73EE}" dt="2021-11-02T04:10:05.639" v="707" actId="478"/>
          <ac:spMkLst>
            <pc:docMk/>
            <pc:sldMk cId="2727254510" sldId="281"/>
            <ac:spMk id="105" creationId="{83D547D2-5BC4-473A-ACD4-9AFF550B97C8}"/>
          </ac:spMkLst>
        </pc:spChg>
        <pc:spChg chg="add del mod">
          <ac:chgData name="Daniel Roth" userId="02261a5d-b764-49c2-b6b6-041bd43f80dd" providerId="ADAL" clId="{CAF1FB76-0719-4784-BDDB-B2B80D9B73EE}" dt="2021-11-02T04:10:05.639" v="707" actId="478"/>
          <ac:spMkLst>
            <pc:docMk/>
            <pc:sldMk cId="2727254510" sldId="281"/>
            <ac:spMk id="107" creationId="{4356453B-6FCC-4BB6-8430-A59F3BB48BC4}"/>
          </ac:spMkLst>
        </pc:spChg>
        <pc:spChg chg="mod">
          <ac:chgData name="Daniel Roth" userId="02261a5d-b764-49c2-b6b6-041bd43f80dd" providerId="ADAL" clId="{CAF1FB76-0719-4784-BDDB-B2B80D9B73EE}" dt="2021-11-02T04:09:48.220" v="705"/>
          <ac:spMkLst>
            <pc:docMk/>
            <pc:sldMk cId="2727254510" sldId="281"/>
            <ac:spMk id="111" creationId="{25D31198-B814-44A5-B78D-5108951E0892}"/>
          </ac:spMkLst>
        </pc:spChg>
        <pc:grpChg chg="del">
          <ac:chgData name="Daniel Roth" userId="02261a5d-b764-49c2-b6b6-041bd43f80dd" providerId="ADAL" clId="{CAF1FB76-0719-4784-BDDB-B2B80D9B73EE}" dt="2021-11-02T03:58:20.461" v="608" actId="478"/>
          <ac:grpSpMkLst>
            <pc:docMk/>
            <pc:sldMk cId="2727254510" sldId="281"/>
            <ac:grpSpMk id="3" creationId="{B35A652B-FD29-4009-BAA7-3B8C76DF86F3}"/>
          </ac:grpSpMkLst>
        </pc:grpChg>
        <pc:grpChg chg="del">
          <ac:chgData name="Daniel Roth" userId="02261a5d-b764-49c2-b6b6-041bd43f80dd" providerId="ADAL" clId="{CAF1FB76-0719-4784-BDDB-B2B80D9B73EE}" dt="2021-11-02T03:59:07.332" v="619" actId="478"/>
          <ac:grpSpMkLst>
            <pc:docMk/>
            <pc:sldMk cId="2727254510" sldId="281"/>
            <ac:grpSpMk id="10" creationId="{F0FFE226-9892-4FA2-9EA7-41F54A04064A}"/>
          </ac:grpSpMkLst>
        </pc:grpChg>
        <pc:grpChg chg="mod">
          <ac:chgData name="Daniel Roth" userId="02261a5d-b764-49c2-b6b6-041bd43f80dd" providerId="ADAL" clId="{CAF1FB76-0719-4784-BDDB-B2B80D9B73EE}" dt="2021-11-02T04:36:57.974" v="1023" actId="1035"/>
          <ac:grpSpMkLst>
            <pc:docMk/>
            <pc:sldMk cId="2727254510" sldId="281"/>
            <ac:grpSpMk id="11" creationId="{F45D6EB8-7F58-4BA8-870E-259F97F92176}"/>
          </ac:grpSpMkLst>
        </pc:grpChg>
        <pc:grpChg chg="del">
          <ac:chgData name="Daniel Roth" userId="02261a5d-b764-49c2-b6b6-041bd43f80dd" providerId="ADAL" clId="{CAF1FB76-0719-4784-BDDB-B2B80D9B73EE}" dt="2021-11-02T03:56:01.623" v="579" actId="478"/>
          <ac:grpSpMkLst>
            <pc:docMk/>
            <pc:sldMk cId="2727254510" sldId="281"/>
            <ac:grpSpMk id="14" creationId="{40DFEA55-AAC4-41C5-9A2D-06B0EB36F6FC}"/>
          </ac:grpSpMkLst>
        </pc:grpChg>
        <pc:grpChg chg="del">
          <ac:chgData name="Daniel Roth" userId="02261a5d-b764-49c2-b6b6-041bd43f80dd" providerId="ADAL" clId="{CAF1FB76-0719-4784-BDDB-B2B80D9B73EE}" dt="2021-11-02T03:58:22.629" v="609" actId="478"/>
          <ac:grpSpMkLst>
            <pc:docMk/>
            <pc:sldMk cId="2727254510" sldId="281"/>
            <ac:grpSpMk id="15" creationId="{D5A62AFC-CA3B-4BE5-AFC3-D22772774228}"/>
          </ac:grpSpMkLst>
        </pc:grpChg>
        <pc:grpChg chg="add del mod">
          <ac:chgData name="Daniel Roth" userId="02261a5d-b764-49c2-b6b6-041bd43f80dd" providerId="ADAL" clId="{CAF1FB76-0719-4784-BDDB-B2B80D9B73EE}" dt="2021-11-02T04:24:46.299" v="827" actId="478"/>
          <ac:grpSpMkLst>
            <pc:docMk/>
            <pc:sldMk cId="2727254510" sldId="281"/>
            <ac:grpSpMk id="25" creationId="{4493EA33-69C5-4E03-9C4B-80B2E1F5CF8D}"/>
          </ac:grpSpMkLst>
        </pc:grpChg>
        <pc:grpChg chg="add del mod">
          <ac:chgData name="Daniel Roth" userId="02261a5d-b764-49c2-b6b6-041bd43f80dd" providerId="ADAL" clId="{CAF1FB76-0719-4784-BDDB-B2B80D9B73EE}" dt="2021-11-02T04:29:02.192" v="881" actId="478"/>
          <ac:grpSpMkLst>
            <pc:docMk/>
            <pc:sldMk cId="2727254510" sldId="281"/>
            <ac:grpSpMk id="26" creationId="{8FA52370-993E-442B-B984-0F13F52FF148}"/>
          </ac:grpSpMkLst>
        </pc:grpChg>
        <pc:grpChg chg="add del mod">
          <ac:chgData name="Daniel Roth" userId="02261a5d-b764-49c2-b6b6-041bd43f80dd" providerId="ADAL" clId="{CAF1FB76-0719-4784-BDDB-B2B80D9B73EE}" dt="2021-11-02T04:03:53.041" v="691"/>
          <ac:grpSpMkLst>
            <pc:docMk/>
            <pc:sldMk cId="2727254510" sldId="281"/>
            <ac:grpSpMk id="65" creationId="{03A16DC0-D07E-437F-9ABE-F5B8FAE3F837}"/>
          </ac:grpSpMkLst>
        </pc:grpChg>
        <pc:grpChg chg="mod">
          <ac:chgData name="Daniel Roth" userId="02261a5d-b764-49c2-b6b6-041bd43f80dd" providerId="ADAL" clId="{CAF1FB76-0719-4784-BDDB-B2B80D9B73EE}" dt="2021-11-02T04:03:51.411" v="690"/>
          <ac:grpSpMkLst>
            <pc:docMk/>
            <pc:sldMk cId="2727254510" sldId="281"/>
            <ac:grpSpMk id="66" creationId="{EBBB8E82-5158-44A0-96E9-8C5632F5D95C}"/>
          </ac:grpSpMkLst>
        </pc:grpChg>
        <pc:grpChg chg="mod">
          <ac:chgData name="Daniel Roth" userId="02261a5d-b764-49c2-b6b6-041bd43f80dd" providerId="ADAL" clId="{CAF1FB76-0719-4784-BDDB-B2B80D9B73EE}" dt="2021-11-02T04:03:51.411" v="690"/>
          <ac:grpSpMkLst>
            <pc:docMk/>
            <pc:sldMk cId="2727254510" sldId="281"/>
            <ac:grpSpMk id="70" creationId="{DC37D313-42DE-4E07-9490-AB0B50FADE19}"/>
          </ac:grpSpMkLst>
        </pc:grpChg>
        <pc:grpChg chg="add del mod">
          <ac:chgData name="Daniel Roth" userId="02261a5d-b764-49c2-b6b6-041bd43f80dd" providerId="ADAL" clId="{CAF1FB76-0719-4784-BDDB-B2B80D9B73EE}" dt="2021-11-02T04:04:13.692" v="694" actId="478"/>
          <ac:grpSpMkLst>
            <pc:docMk/>
            <pc:sldMk cId="2727254510" sldId="281"/>
            <ac:grpSpMk id="77" creationId="{C3D83676-179C-4D2F-B787-7EC901D3E6DE}"/>
          </ac:grpSpMkLst>
        </pc:grpChg>
        <pc:grpChg chg="mod">
          <ac:chgData name="Daniel Roth" userId="02261a5d-b764-49c2-b6b6-041bd43f80dd" providerId="ADAL" clId="{CAF1FB76-0719-4784-BDDB-B2B80D9B73EE}" dt="2021-11-02T04:04:06.004" v="692"/>
          <ac:grpSpMkLst>
            <pc:docMk/>
            <pc:sldMk cId="2727254510" sldId="281"/>
            <ac:grpSpMk id="78" creationId="{E326A048-A8AC-4D26-B528-DD1DC37A2F8F}"/>
          </ac:grpSpMkLst>
        </pc:grpChg>
        <pc:grpChg chg="mod">
          <ac:chgData name="Daniel Roth" userId="02261a5d-b764-49c2-b6b6-041bd43f80dd" providerId="ADAL" clId="{CAF1FB76-0719-4784-BDDB-B2B80D9B73EE}" dt="2021-11-02T04:04:06.004" v="692"/>
          <ac:grpSpMkLst>
            <pc:docMk/>
            <pc:sldMk cId="2727254510" sldId="281"/>
            <ac:grpSpMk id="79" creationId="{3821B45F-C391-47E2-B6C9-22F75792C40D}"/>
          </ac:grpSpMkLst>
        </pc:grpChg>
        <pc:grpChg chg="mod">
          <ac:chgData name="Daniel Roth" userId="02261a5d-b764-49c2-b6b6-041bd43f80dd" providerId="ADAL" clId="{CAF1FB76-0719-4784-BDDB-B2B80D9B73EE}" dt="2021-11-02T04:04:06.004" v="692"/>
          <ac:grpSpMkLst>
            <pc:docMk/>
            <pc:sldMk cId="2727254510" sldId="281"/>
            <ac:grpSpMk id="81" creationId="{F281B9A6-A077-4AA5-BAED-5CAD7C6562BF}"/>
          </ac:grpSpMkLst>
        </pc:grpChg>
        <pc:grpChg chg="add del mod">
          <ac:chgData name="Daniel Roth" userId="02261a5d-b764-49c2-b6b6-041bd43f80dd" providerId="ADAL" clId="{CAF1FB76-0719-4784-BDDB-B2B80D9B73EE}" dt="2021-11-02T04:04:19.819" v="695" actId="478"/>
          <ac:grpSpMkLst>
            <pc:docMk/>
            <pc:sldMk cId="2727254510" sldId="281"/>
            <ac:grpSpMk id="93" creationId="{F689E104-0F1A-4F7D-BDCE-E29EF1CBB54C}"/>
          </ac:grpSpMkLst>
        </pc:grpChg>
        <pc:grpChg chg="add del mod">
          <ac:chgData name="Daniel Roth" userId="02261a5d-b764-49c2-b6b6-041bd43f80dd" providerId="ADAL" clId="{CAF1FB76-0719-4784-BDDB-B2B80D9B73EE}" dt="2021-11-02T04:13:15.662" v="741" actId="478"/>
          <ac:grpSpMkLst>
            <pc:docMk/>
            <pc:sldMk cId="2727254510" sldId="281"/>
            <ac:grpSpMk id="97" creationId="{7B3537E7-6AF5-4F7E-AC7F-7351E226C94A}"/>
          </ac:grpSpMkLst>
        </pc:grpChg>
        <pc:grpChg chg="add del mod ord topLvl">
          <ac:chgData name="Daniel Roth" userId="02261a5d-b764-49c2-b6b6-041bd43f80dd" providerId="ADAL" clId="{CAF1FB76-0719-4784-BDDB-B2B80D9B73EE}" dt="2021-11-02T17:33:40.546" v="2007" actId="1035"/>
          <ac:grpSpMkLst>
            <pc:docMk/>
            <pc:sldMk cId="2727254510" sldId="281"/>
            <ac:grpSpMk id="98" creationId="{7D9917F3-36B2-4021-AB00-052E9A5E8CC4}"/>
          </ac:grpSpMkLst>
        </pc:grpChg>
        <pc:grpChg chg="add del mod topLvl">
          <ac:chgData name="Daniel Roth" userId="02261a5d-b764-49c2-b6b6-041bd43f80dd" providerId="ADAL" clId="{CAF1FB76-0719-4784-BDDB-B2B80D9B73EE}" dt="2021-11-02T04:21:44.647" v="806" actId="478"/>
          <ac:grpSpMkLst>
            <pc:docMk/>
            <pc:sldMk cId="2727254510" sldId="281"/>
            <ac:grpSpMk id="102" creationId="{62FC6EF7-C1DC-4026-9666-52A6CD6ED81F}"/>
          </ac:grpSpMkLst>
        </pc:grpChg>
        <pc:grpChg chg="add del mod">
          <ac:chgData name="Daniel Roth" userId="02261a5d-b764-49c2-b6b6-041bd43f80dd" providerId="ADAL" clId="{CAF1FB76-0719-4784-BDDB-B2B80D9B73EE}" dt="2021-11-02T04:10:10.543" v="708" actId="478"/>
          <ac:grpSpMkLst>
            <pc:docMk/>
            <pc:sldMk cId="2727254510" sldId="281"/>
            <ac:grpSpMk id="110" creationId="{0AA96762-CA12-41A4-96E5-BF31B2C53987}"/>
          </ac:grpSpMkLst>
        </pc:grpChg>
        <pc:grpChg chg="mod topLvl">
          <ac:chgData name="Daniel Roth" userId="02261a5d-b764-49c2-b6b6-041bd43f80dd" providerId="ADAL" clId="{CAF1FB76-0719-4784-BDDB-B2B80D9B73EE}" dt="2021-11-02T17:33:51.209" v="2010" actId="1035"/>
          <ac:grpSpMkLst>
            <pc:docMk/>
            <pc:sldMk cId="2727254510" sldId="281"/>
            <ac:grpSpMk id="138" creationId="{DD882805-D24D-45CC-AF83-0B267360905E}"/>
          </ac:grpSpMkLst>
        </pc:grpChg>
        <pc:grpChg chg="del">
          <ac:chgData name="Daniel Roth" userId="02261a5d-b764-49c2-b6b6-041bd43f80dd" providerId="ADAL" clId="{CAF1FB76-0719-4784-BDDB-B2B80D9B73EE}" dt="2021-11-02T03:55:57.434" v="578" actId="478"/>
          <ac:grpSpMkLst>
            <pc:docMk/>
            <pc:sldMk cId="2727254510" sldId="281"/>
            <ac:grpSpMk id="162" creationId="{EA75A024-396C-4F35-A86B-4928892D21AB}"/>
          </ac:grpSpMkLst>
        </pc:grpChg>
        <pc:grpChg chg="add">
          <ac:chgData name="Daniel Roth" userId="02261a5d-b764-49c2-b6b6-041bd43f80dd" providerId="ADAL" clId="{CAF1FB76-0719-4784-BDDB-B2B80D9B73EE}" dt="2021-11-02T05:06:51.917" v="1247" actId="164"/>
          <ac:grpSpMkLst>
            <pc:docMk/>
            <pc:sldMk cId="2727254510" sldId="281"/>
            <ac:grpSpMk id="197" creationId="{FFA6F08D-1BB2-47AF-993C-175ED107F61F}"/>
          </ac:grpSpMkLst>
        </pc:grpChg>
        <pc:grpChg chg="add mod">
          <ac:chgData name="Daniel Roth" userId="02261a5d-b764-49c2-b6b6-041bd43f80dd" providerId="ADAL" clId="{CAF1FB76-0719-4784-BDDB-B2B80D9B73EE}" dt="2021-11-02T17:33:51.209" v="2010" actId="1035"/>
          <ac:grpSpMkLst>
            <pc:docMk/>
            <pc:sldMk cId="2727254510" sldId="281"/>
            <ac:grpSpMk id="198" creationId="{3C27F91B-8B56-466C-A5C2-C71AA36E4593}"/>
          </ac:grpSpMkLst>
        </pc:grpChg>
        <pc:grpChg chg="add mod">
          <ac:chgData name="Daniel Roth" userId="02261a5d-b764-49c2-b6b6-041bd43f80dd" providerId="ADAL" clId="{CAF1FB76-0719-4784-BDDB-B2B80D9B73EE}" dt="2021-11-02T17:33:40.546" v="2007" actId="1035"/>
          <ac:grpSpMkLst>
            <pc:docMk/>
            <pc:sldMk cId="2727254510" sldId="281"/>
            <ac:grpSpMk id="199" creationId="{5BF96D65-CCA5-41D9-B461-3B77D5615FEA}"/>
          </ac:grpSpMkLst>
        </pc:grpChg>
        <pc:grpChg chg="add mod">
          <ac:chgData name="Daniel Roth" userId="02261a5d-b764-49c2-b6b6-041bd43f80dd" providerId="ADAL" clId="{CAF1FB76-0719-4784-BDDB-B2B80D9B73EE}" dt="2021-11-02T17:33:40.546" v="2007" actId="1035"/>
          <ac:grpSpMkLst>
            <pc:docMk/>
            <pc:sldMk cId="2727254510" sldId="281"/>
            <ac:grpSpMk id="200" creationId="{820C60DC-5022-40E8-B580-658D69B79FB4}"/>
          </ac:grpSpMkLst>
        </pc:grpChg>
        <pc:picChg chg="mod">
          <ac:chgData name="Daniel Roth" userId="02261a5d-b764-49c2-b6b6-041bd43f80dd" providerId="ADAL" clId="{CAF1FB76-0719-4784-BDDB-B2B80D9B73EE}" dt="2021-11-02T03:47:21.594" v="531" actId="207"/>
          <ac:picMkLst>
            <pc:docMk/>
            <pc:sldMk cId="2727254510" sldId="281"/>
            <ac:picMk id="6" creationId="{E8C05207-2E9F-4B56-B996-E9A07483F2F4}"/>
          </ac:picMkLst>
        </pc:picChg>
        <pc:picChg chg="mod">
          <ac:chgData name="Daniel Roth" userId="02261a5d-b764-49c2-b6b6-041bd43f80dd" providerId="ADAL" clId="{CAF1FB76-0719-4784-BDDB-B2B80D9B73EE}" dt="2021-11-02T04:24:47.350" v="833" actId="14861"/>
          <ac:picMkLst>
            <pc:docMk/>
            <pc:sldMk cId="2727254510" sldId="281"/>
            <ac:picMk id="7" creationId="{568E931E-F9DC-436E-BA88-89EE6031270A}"/>
          </ac:picMkLst>
        </pc:picChg>
        <pc:picChg chg="add del mod">
          <ac:chgData name="Daniel Roth" userId="02261a5d-b764-49c2-b6b6-041bd43f80dd" providerId="ADAL" clId="{CAF1FB76-0719-4784-BDDB-B2B80D9B73EE}" dt="2021-11-02T03:56:43.888" v="593" actId="22"/>
          <ac:picMkLst>
            <pc:docMk/>
            <pc:sldMk cId="2727254510" sldId="281"/>
            <ac:picMk id="12" creationId="{AC28EB60-039A-4D88-AB0F-9C785D46FF09}"/>
          </ac:picMkLst>
        </pc:picChg>
        <pc:picChg chg="add del mod">
          <ac:chgData name="Daniel Roth" userId="02261a5d-b764-49c2-b6b6-041bd43f80dd" providerId="ADAL" clId="{CAF1FB76-0719-4784-BDDB-B2B80D9B73EE}" dt="2021-11-02T04:03:34.905" v="686" actId="478"/>
          <ac:picMkLst>
            <pc:docMk/>
            <pc:sldMk cId="2727254510" sldId="281"/>
            <ac:picMk id="16" creationId="{8001AE84-89B1-405C-8868-EE83FAF9F6C6}"/>
          </ac:picMkLst>
        </pc:picChg>
        <pc:picChg chg="add del mod">
          <ac:chgData name="Daniel Roth" userId="02261a5d-b764-49c2-b6b6-041bd43f80dd" providerId="ADAL" clId="{CAF1FB76-0719-4784-BDDB-B2B80D9B73EE}" dt="2021-11-02T04:38:00.848" v="1032" actId="478"/>
          <ac:picMkLst>
            <pc:docMk/>
            <pc:sldMk cId="2727254510" sldId="281"/>
            <ac:picMk id="23" creationId="{910EE2E6-10FA-456D-B5A3-FABDEFD5C573}"/>
          </ac:picMkLst>
        </pc:picChg>
        <pc:picChg chg="add del mod">
          <ac:chgData name="Daniel Roth" userId="02261a5d-b764-49c2-b6b6-041bd43f80dd" providerId="ADAL" clId="{CAF1FB76-0719-4784-BDDB-B2B80D9B73EE}" dt="2021-11-02T04:29:37.820" v="916" actId="478"/>
          <ac:picMkLst>
            <pc:docMk/>
            <pc:sldMk cId="2727254510" sldId="281"/>
            <ac:picMk id="24" creationId="{0E522D58-6517-4C53-A1AF-6E86673BCC09}"/>
          </ac:picMkLst>
        </pc:picChg>
        <pc:picChg chg="add del mod">
          <ac:chgData name="Daniel Roth" userId="02261a5d-b764-49c2-b6b6-041bd43f80dd" providerId="ADAL" clId="{CAF1FB76-0719-4784-BDDB-B2B80D9B73EE}" dt="2021-11-02T04:28:53.913" v="878" actId="478"/>
          <ac:picMkLst>
            <pc:docMk/>
            <pc:sldMk cId="2727254510" sldId="281"/>
            <ac:picMk id="27" creationId="{E0AA5819-D010-4E3E-9A5A-F5F73DEF1F0F}"/>
          </ac:picMkLst>
        </pc:picChg>
        <pc:picChg chg="add del mod ord">
          <ac:chgData name="Daniel Roth" userId="02261a5d-b764-49c2-b6b6-041bd43f80dd" providerId="ADAL" clId="{CAF1FB76-0719-4784-BDDB-B2B80D9B73EE}" dt="2021-11-02T04:36:25.110" v="1002" actId="478"/>
          <ac:picMkLst>
            <pc:docMk/>
            <pc:sldMk cId="2727254510" sldId="281"/>
            <ac:picMk id="28" creationId="{B65255FB-478C-43A3-8A18-00A6EF060F82}"/>
          </ac:picMkLst>
        </pc:picChg>
        <pc:picChg chg="add del mod">
          <ac:chgData name="Daniel Roth" userId="02261a5d-b764-49c2-b6b6-041bd43f80dd" providerId="ADAL" clId="{CAF1FB76-0719-4784-BDDB-B2B80D9B73EE}" dt="2021-11-02T04:36:09.092" v="999" actId="478"/>
          <ac:picMkLst>
            <pc:docMk/>
            <pc:sldMk cId="2727254510" sldId="281"/>
            <ac:picMk id="37" creationId="{17E25A37-22A3-48E7-87EE-513B51C46415}"/>
          </ac:picMkLst>
        </pc:picChg>
        <pc:picChg chg="add del mod">
          <ac:chgData name="Daniel Roth" userId="02261a5d-b764-49c2-b6b6-041bd43f80dd" providerId="ADAL" clId="{CAF1FB76-0719-4784-BDDB-B2B80D9B73EE}" dt="2021-11-02T04:35:51.765" v="994" actId="478"/>
          <ac:picMkLst>
            <pc:docMk/>
            <pc:sldMk cId="2727254510" sldId="281"/>
            <ac:picMk id="38" creationId="{6E34108A-E08E-452B-80F2-83DE1301C831}"/>
          </ac:picMkLst>
        </pc:picChg>
        <pc:picChg chg="add mod ord">
          <ac:chgData name="Daniel Roth" userId="02261a5d-b764-49c2-b6b6-041bd43f80dd" providerId="ADAL" clId="{CAF1FB76-0719-4784-BDDB-B2B80D9B73EE}" dt="2021-11-02T04:44:30.568" v="1158" actId="166"/>
          <ac:picMkLst>
            <pc:docMk/>
            <pc:sldMk cId="2727254510" sldId="281"/>
            <ac:picMk id="39" creationId="{7A67BEF9-2EEC-4DDA-B011-09024FBFB0DA}"/>
          </ac:picMkLst>
        </pc:picChg>
        <pc:picChg chg="add mod ord">
          <ac:chgData name="Daniel Roth" userId="02261a5d-b764-49c2-b6b6-041bd43f80dd" providerId="ADAL" clId="{CAF1FB76-0719-4784-BDDB-B2B80D9B73EE}" dt="2021-11-02T17:33:51.209" v="2010" actId="1035"/>
          <ac:picMkLst>
            <pc:docMk/>
            <pc:sldMk cId="2727254510" sldId="281"/>
            <ac:picMk id="47" creationId="{174E9F9D-7F1D-4E81-92D0-1E79245C7C61}"/>
          </ac:picMkLst>
        </pc:picChg>
        <pc:picChg chg="add mod ord">
          <ac:chgData name="Daniel Roth" userId="02261a5d-b764-49c2-b6b6-041bd43f80dd" providerId="ADAL" clId="{CAF1FB76-0719-4784-BDDB-B2B80D9B73EE}" dt="2021-11-02T17:33:40.546" v="2007" actId="1035"/>
          <ac:picMkLst>
            <pc:docMk/>
            <pc:sldMk cId="2727254510" sldId="281"/>
            <ac:picMk id="49" creationId="{371BA59A-038B-4BB8-A77C-DC265E20E65F}"/>
          </ac:picMkLst>
        </pc:picChg>
        <pc:picChg chg="add mod ord">
          <ac:chgData name="Daniel Roth" userId="02261a5d-b764-49c2-b6b6-041bd43f80dd" providerId="ADAL" clId="{CAF1FB76-0719-4784-BDDB-B2B80D9B73EE}" dt="2021-11-02T17:33:40.546" v="2007" actId="1035"/>
          <ac:picMkLst>
            <pc:docMk/>
            <pc:sldMk cId="2727254510" sldId="281"/>
            <ac:picMk id="51" creationId="{7E9A0DD4-D8AE-48A1-AAAA-6339B5FC7667}"/>
          </ac:picMkLst>
        </pc:picChg>
        <pc:picChg chg="add del mod">
          <ac:chgData name="Daniel Roth" userId="02261a5d-b764-49c2-b6b6-041bd43f80dd" providerId="ADAL" clId="{CAF1FB76-0719-4784-BDDB-B2B80D9B73EE}" dt="2021-11-02T04:38:00.848" v="1032" actId="478"/>
          <ac:picMkLst>
            <pc:docMk/>
            <pc:sldMk cId="2727254510" sldId="281"/>
            <ac:picMk id="52" creationId="{780D0E79-4CF3-41DC-8216-2693AB087381}"/>
          </ac:picMkLst>
        </pc:picChg>
        <pc:picChg chg="add mod">
          <ac:chgData name="Daniel Roth" userId="02261a5d-b764-49c2-b6b6-041bd43f80dd" providerId="ADAL" clId="{CAF1FB76-0719-4784-BDDB-B2B80D9B73EE}" dt="2021-11-02T04:44:10.395" v="1151" actId="1076"/>
          <ac:picMkLst>
            <pc:docMk/>
            <pc:sldMk cId="2727254510" sldId="281"/>
            <ac:picMk id="54" creationId="{204B4FCB-4B8E-445D-86E5-D2C844F65840}"/>
          </ac:picMkLst>
        </pc:picChg>
        <pc:picChg chg="add mod">
          <ac:chgData name="Daniel Roth" userId="02261a5d-b764-49c2-b6b6-041bd43f80dd" providerId="ADAL" clId="{CAF1FB76-0719-4784-BDDB-B2B80D9B73EE}" dt="2021-11-02T04:44:22.223" v="1154" actId="1076"/>
          <ac:picMkLst>
            <pc:docMk/>
            <pc:sldMk cId="2727254510" sldId="281"/>
            <ac:picMk id="57" creationId="{25156869-079E-4D5C-9B93-E1177024A35E}"/>
          </ac:picMkLst>
        </pc:picChg>
        <pc:picChg chg="add mod">
          <ac:chgData name="Daniel Roth" userId="02261a5d-b764-49c2-b6b6-041bd43f80dd" providerId="ADAL" clId="{CAF1FB76-0719-4784-BDDB-B2B80D9B73EE}" dt="2021-11-02T04:44:24.402" v="1155" actId="1076"/>
          <ac:picMkLst>
            <pc:docMk/>
            <pc:sldMk cId="2727254510" sldId="281"/>
            <ac:picMk id="59" creationId="{D2DC6B2B-3E2E-4B58-8F6B-B8DB82EF64FD}"/>
          </ac:picMkLst>
        </pc:picChg>
        <pc:picChg chg="add mod">
          <ac:chgData name="Daniel Roth" userId="02261a5d-b764-49c2-b6b6-041bd43f80dd" providerId="ADAL" clId="{CAF1FB76-0719-4784-BDDB-B2B80D9B73EE}" dt="2021-11-02T04:43:37.535" v="1143" actId="14861"/>
          <ac:picMkLst>
            <pc:docMk/>
            <pc:sldMk cId="2727254510" sldId="281"/>
            <ac:picMk id="61" creationId="{A318A7DF-13B5-4D14-90AA-328C613BB743}"/>
          </ac:picMkLst>
        </pc:picChg>
        <pc:picChg chg="add mod">
          <ac:chgData name="Daniel Roth" userId="02261a5d-b764-49c2-b6b6-041bd43f80dd" providerId="ADAL" clId="{CAF1FB76-0719-4784-BDDB-B2B80D9B73EE}" dt="2021-11-02T04:43:37.535" v="1143" actId="14861"/>
          <ac:picMkLst>
            <pc:docMk/>
            <pc:sldMk cId="2727254510" sldId="281"/>
            <ac:picMk id="63" creationId="{BA777DCE-D62B-4308-95E8-64908056E2AF}"/>
          </ac:picMkLst>
        </pc:picChg>
        <pc:picChg chg="add del mod">
          <ac:chgData name="Daniel Roth" userId="02261a5d-b764-49c2-b6b6-041bd43f80dd" providerId="ADAL" clId="{CAF1FB76-0719-4784-BDDB-B2B80D9B73EE}" dt="2021-11-02T04:03:53.041" v="691"/>
          <ac:picMkLst>
            <pc:docMk/>
            <pc:sldMk cId="2727254510" sldId="281"/>
            <ac:picMk id="64" creationId="{DFB4D3BF-D659-4944-80B2-0045C99E0B17}"/>
          </ac:picMkLst>
        </pc:picChg>
        <pc:picChg chg="add mod">
          <ac:chgData name="Daniel Roth" userId="02261a5d-b764-49c2-b6b6-041bd43f80dd" providerId="ADAL" clId="{CAF1FB76-0719-4784-BDDB-B2B80D9B73EE}" dt="2021-11-02T04:04:11.016" v="693" actId="1076"/>
          <ac:picMkLst>
            <pc:docMk/>
            <pc:sldMk cId="2727254510" sldId="281"/>
            <ac:picMk id="75" creationId="{E18C0F59-D21C-47CA-A6F2-1D8D5A893337}"/>
          </ac:picMkLst>
        </pc:picChg>
        <pc:picChg chg="add del mod">
          <ac:chgData name="Daniel Roth" userId="02261a5d-b764-49c2-b6b6-041bd43f80dd" providerId="ADAL" clId="{CAF1FB76-0719-4784-BDDB-B2B80D9B73EE}" dt="2021-11-02T04:04:19.819" v="695" actId="478"/>
          <ac:picMkLst>
            <pc:docMk/>
            <pc:sldMk cId="2727254510" sldId="281"/>
            <ac:picMk id="89" creationId="{038D9A9B-5D84-429A-A8A9-19BF06468394}"/>
          </ac:picMkLst>
        </pc:picChg>
        <pc:picChg chg="add del mod">
          <ac:chgData name="Daniel Roth" userId="02261a5d-b764-49c2-b6b6-041bd43f80dd" providerId="ADAL" clId="{CAF1FB76-0719-4784-BDDB-B2B80D9B73EE}" dt="2021-11-02T04:04:19.819" v="695" actId="478"/>
          <ac:picMkLst>
            <pc:docMk/>
            <pc:sldMk cId="2727254510" sldId="281"/>
            <ac:picMk id="91" creationId="{712B4DE3-9CA6-4148-B5CE-D1A61AC70D64}"/>
          </ac:picMkLst>
        </pc:picChg>
        <pc:picChg chg="add del mod">
          <ac:chgData name="Daniel Roth" userId="02261a5d-b764-49c2-b6b6-041bd43f80dd" providerId="ADAL" clId="{CAF1FB76-0719-4784-BDDB-B2B80D9B73EE}" dt="2021-11-02T04:04:19.819" v="695" actId="478"/>
          <ac:picMkLst>
            <pc:docMk/>
            <pc:sldMk cId="2727254510" sldId="281"/>
            <ac:picMk id="92" creationId="{A3421E4C-3FA5-413F-9318-085E0266F576}"/>
          </ac:picMkLst>
        </pc:picChg>
        <pc:picChg chg="mod">
          <ac:chgData name="Daniel Roth" userId="02261a5d-b764-49c2-b6b6-041bd43f80dd" providerId="ADAL" clId="{CAF1FB76-0719-4784-BDDB-B2B80D9B73EE}" dt="2021-11-02T04:04:06.004" v="692"/>
          <ac:picMkLst>
            <pc:docMk/>
            <pc:sldMk cId="2727254510" sldId="281"/>
            <ac:picMk id="95" creationId="{E3AE1477-AD4C-4723-A87B-4BB526C099E4}"/>
          </ac:picMkLst>
        </pc:picChg>
        <pc:picChg chg="add mod">
          <ac:chgData name="Daniel Roth" userId="02261a5d-b764-49c2-b6b6-041bd43f80dd" providerId="ADAL" clId="{CAF1FB76-0719-4784-BDDB-B2B80D9B73EE}" dt="2021-11-02T04:43:37.535" v="1143" actId="14861"/>
          <ac:picMkLst>
            <pc:docMk/>
            <pc:sldMk cId="2727254510" sldId="281"/>
            <ac:picMk id="96" creationId="{1BAC4973-3B45-4B00-8FDE-58CFA8DB66AD}"/>
          </ac:picMkLst>
        </pc:picChg>
        <pc:picChg chg="add del mod">
          <ac:chgData name="Daniel Roth" userId="02261a5d-b764-49c2-b6b6-041bd43f80dd" providerId="ADAL" clId="{CAF1FB76-0719-4784-BDDB-B2B80D9B73EE}" dt="2021-11-02T04:10:05.639" v="707" actId="478"/>
          <ac:picMkLst>
            <pc:docMk/>
            <pc:sldMk cId="2727254510" sldId="281"/>
            <ac:picMk id="106" creationId="{3F9C1791-0B38-4D30-A797-4A334CFDA195}"/>
          </ac:picMkLst>
        </pc:picChg>
        <pc:picChg chg="add del mod">
          <ac:chgData name="Daniel Roth" userId="02261a5d-b764-49c2-b6b6-041bd43f80dd" providerId="ADAL" clId="{CAF1FB76-0719-4784-BDDB-B2B80D9B73EE}" dt="2021-11-02T04:10:05.639" v="707" actId="478"/>
          <ac:picMkLst>
            <pc:docMk/>
            <pc:sldMk cId="2727254510" sldId="281"/>
            <ac:picMk id="108" creationId="{CC55C53D-8686-4FEE-BB8F-65DEF79EA527}"/>
          </ac:picMkLst>
        </pc:picChg>
        <pc:picChg chg="add del mod">
          <ac:chgData name="Daniel Roth" userId="02261a5d-b764-49c2-b6b6-041bd43f80dd" providerId="ADAL" clId="{CAF1FB76-0719-4784-BDDB-B2B80D9B73EE}" dt="2021-11-02T04:10:05.639" v="707" actId="478"/>
          <ac:picMkLst>
            <pc:docMk/>
            <pc:sldMk cId="2727254510" sldId="281"/>
            <ac:picMk id="109" creationId="{47FB868A-CAAE-4894-B6A9-2ACB3CBEEE51}"/>
          </ac:picMkLst>
        </pc:picChg>
        <pc:picChg chg="mod">
          <ac:chgData name="Daniel Roth" userId="02261a5d-b764-49c2-b6b6-041bd43f80dd" providerId="ADAL" clId="{CAF1FB76-0719-4784-BDDB-B2B80D9B73EE}" dt="2021-11-02T04:09:48.220" v="705"/>
          <ac:picMkLst>
            <pc:docMk/>
            <pc:sldMk cId="2727254510" sldId="281"/>
            <ac:picMk id="112" creationId="{C3399ED4-0620-4230-B648-55417246B3B2}"/>
          </ac:picMkLst>
        </pc:picChg>
        <pc:picChg chg="add mod">
          <ac:chgData name="Daniel Roth" userId="02261a5d-b764-49c2-b6b6-041bd43f80dd" providerId="ADAL" clId="{CAF1FB76-0719-4784-BDDB-B2B80D9B73EE}" dt="2021-11-02T04:43:37.535" v="1143" actId="14861"/>
          <ac:picMkLst>
            <pc:docMk/>
            <pc:sldMk cId="2727254510" sldId="281"/>
            <ac:picMk id="114" creationId="{5B45A762-2FA6-4287-8359-98B9F23D6340}"/>
          </ac:picMkLst>
        </pc:picChg>
        <pc:picChg chg="add mod">
          <ac:chgData name="Daniel Roth" userId="02261a5d-b764-49c2-b6b6-041bd43f80dd" providerId="ADAL" clId="{CAF1FB76-0719-4784-BDDB-B2B80D9B73EE}" dt="2021-11-02T04:43:37.535" v="1143" actId="14861"/>
          <ac:picMkLst>
            <pc:docMk/>
            <pc:sldMk cId="2727254510" sldId="281"/>
            <ac:picMk id="116" creationId="{C679E4DD-3A74-4EFF-8ADD-375ABD40DB7B}"/>
          </ac:picMkLst>
        </pc:picChg>
        <pc:picChg chg="add mod ord">
          <ac:chgData name="Daniel Roth" userId="02261a5d-b764-49c2-b6b6-041bd43f80dd" providerId="ADAL" clId="{CAF1FB76-0719-4784-BDDB-B2B80D9B73EE}" dt="2021-11-02T04:44:36.017" v="1159" actId="1076"/>
          <ac:picMkLst>
            <pc:docMk/>
            <pc:sldMk cId="2727254510" sldId="281"/>
            <ac:picMk id="118" creationId="{612CE58C-EA35-4CF1-A43B-DB8CA0C8C157}"/>
          </ac:picMkLst>
        </pc:picChg>
        <pc:picChg chg="add mod">
          <ac:chgData name="Daniel Roth" userId="02261a5d-b764-49c2-b6b6-041bd43f80dd" providerId="ADAL" clId="{CAF1FB76-0719-4784-BDDB-B2B80D9B73EE}" dt="2021-11-02T04:44:27.513" v="1157" actId="1076"/>
          <ac:picMkLst>
            <pc:docMk/>
            <pc:sldMk cId="2727254510" sldId="281"/>
            <ac:picMk id="119" creationId="{0B068214-9432-40E4-92F3-6074A0FF4016}"/>
          </ac:picMkLst>
        </pc:picChg>
        <pc:picChg chg="add mod">
          <ac:chgData name="Daniel Roth" userId="02261a5d-b764-49c2-b6b6-041bd43f80dd" providerId="ADAL" clId="{CAF1FB76-0719-4784-BDDB-B2B80D9B73EE}" dt="2021-11-02T04:44:39.497" v="1161" actId="1076"/>
          <ac:picMkLst>
            <pc:docMk/>
            <pc:sldMk cId="2727254510" sldId="281"/>
            <ac:picMk id="120" creationId="{3999C94B-D643-41B7-B299-27117977CB02}"/>
          </ac:picMkLst>
        </pc:picChg>
        <pc:picChg chg="add mod">
          <ac:chgData name="Daniel Roth" userId="02261a5d-b764-49c2-b6b6-041bd43f80dd" providerId="ADAL" clId="{CAF1FB76-0719-4784-BDDB-B2B80D9B73EE}" dt="2021-11-02T04:44:41.754" v="1163" actId="1076"/>
          <ac:picMkLst>
            <pc:docMk/>
            <pc:sldMk cId="2727254510" sldId="281"/>
            <ac:picMk id="121" creationId="{4BC90AF8-3E61-4463-9D5D-FDE38D808E20}"/>
          </ac:picMkLst>
        </pc:picChg>
        <pc:picChg chg="add mod">
          <ac:chgData name="Daniel Roth" userId="02261a5d-b764-49c2-b6b6-041bd43f80dd" providerId="ADAL" clId="{CAF1FB76-0719-4784-BDDB-B2B80D9B73EE}" dt="2021-11-02T04:44:43.758" v="1165" actId="1076"/>
          <ac:picMkLst>
            <pc:docMk/>
            <pc:sldMk cId="2727254510" sldId="281"/>
            <ac:picMk id="122" creationId="{F5152A83-815E-4048-98C0-920BBB0DF927}"/>
          </ac:picMkLst>
        </pc:picChg>
        <pc:picChg chg="add mod">
          <ac:chgData name="Daniel Roth" userId="02261a5d-b764-49c2-b6b6-041bd43f80dd" providerId="ADAL" clId="{CAF1FB76-0719-4784-BDDB-B2B80D9B73EE}" dt="2021-11-02T04:44:51.076" v="1169" actId="1076"/>
          <ac:picMkLst>
            <pc:docMk/>
            <pc:sldMk cId="2727254510" sldId="281"/>
            <ac:picMk id="124" creationId="{BEDB9821-8549-4A26-95E3-148FD36900CA}"/>
          </ac:picMkLst>
        </pc:picChg>
        <pc:picChg chg="add mod">
          <ac:chgData name="Daniel Roth" userId="02261a5d-b764-49c2-b6b6-041bd43f80dd" providerId="ADAL" clId="{CAF1FB76-0719-4784-BDDB-B2B80D9B73EE}" dt="2021-11-02T04:45:05.875" v="1172" actId="1076"/>
          <ac:picMkLst>
            <pc:docMk/>
            <pc:sldMk cId="2727254510" sldId="281"/>
            <ac:picMk id="126" creationId="{4D9945D6-541A-4CEA-B23B-7585DC1098CD}"/>
          </ac:picMkLst>
        </pc:picChg>
        <pc:picChg chg="add mod">
          <ac:chgData name="Daniel Roth" userId="02261a5d-b764-49c2-b6b6-041bd43f80dd" providerId="ADAL" clId="{CAF1FB76-0719-4784-BDDB-B2B80D9B73EE}" dt="2021-11-02T04:45:13.303" v="1175" actId="1076"/>
          <ac:picMkLst>
            <pc:docMk/>
            <pc:sldMk cId="2727254510" sldId="281"/>
            <ac:picMk id="127" creationId="{AD9CBAE5-BC8D-462C-BA24-1F37F7B37DD3}"/>
          </ac:picMkLst>
        </pc:picChg>
        <pc:picChg chg="add mod">
          <ac:chgData name="Daniel Roth" userId="02261a5d-b764-49c2-b6b6-041bd43f80dd" providerId="ADAL" clId="{CAF1FB76-0719-4784-BDDB-B2B80D9B73EE}" dt="2021-11-02T04:45:16.903" v="1177" actId="1076"/>
          <ac:picMkLst>
            <pc:docMk/>
            <pc:sldMk cId="2727254510" sldId="281"/>
            <ac:picMk id="129" creationId="{952A7AB0-0AD8-47D1-8C26-06E923AD7608}"/>
          </ac:picMkLst>
        </pc:picChg>
        <pc:picChg chg="add mod">
          <ac:chgData name="Daniel Roth" userId="02261a5d-b764-49c2-b6b6-041bd43f80dd" providerId="ADAL" clId="{CAF1FB76-0719-4784-BDDB-B2B80D9B73EE}" dt="2021-11-02T04:45:19.593" v="1179" actId="1076"/>
          <ac:picMkLst>
            <pc:docMk/>
            <pc:sldMk cId="2727254510" sldId="281"/>
            <ac:picMk id="131" creationId="{83058959-FEDB-4323-A5D1-A0A55252C54D}"/>
          </ac:picMkLst>
        </pc:picChg>
        <pc:picChg chg="add mod">
          <ac:chgData name="Daniel Roth" userId="02261a5d-b764-49c2-b6b6-041bd43f80dd" providerId="ADAL" clId="{CAF1FB76-0719-4784-BDDB-B2B80D9B73EE}" dt="2021-11-02T04:45:22.542" v="1181" actId="1076"/>
          <ac:picMkLst>
            <pc:docMk/>
            <pc:sldMk cId="2727254510" sldId="281"/>
            <ac:picMk id="133" creationId="{96B93C3C-D633-4902-AC19-F2D361253827}"/>
          </ac:picMkLst>
        </pc:picChg>
        <pc:picChg chg="add mod">
          <ac:chgData name="Daniel Roth" userId="02261a5d-b764-49c2-b6b6-041bd43f80dd" providerId="ADAL" clId="{CAF1FB76-0719-4784-BDDB-B2B80D9B73EE}" dt="2021-11-02T04:45:24.904" v="1183" actId="1076"/>
          <ac:picMkLst>
            <pc:docMk/>
            <pc:sldMk cId="2727254510" sldId="281"/>
            <ac:picMk id="135" creationId="{E58AB2C3-D3D6-4A85-B8C7-656D2A9779A8}"/>
          </ac:picMkLst>
        </pc:picChg>
        <pc:picChg chg="add mod">
          <ac:chgData name="Daniel Roth" userId="02261a5d-b764-49c2-b6b6-041bd43f80dd" providerId="ADAL" clId="{CAF1FB76-0719-4784-BDDB-B2B80D9B73EE}" dt="2021-11-02T04:45:29.151" v="1185" actId="1076"/>
          <ac:picMkLst>
            <pc:docMk/>
            <pc:sldMk cId="2727254510" sldId="281"/>
            <ac:picMk id="137" creationId="{E0D675D9-28A8-4588-812B-E9D2EA1E06EC}"/>
          </ac:picMkLst>
        </pc:picChg>
        <pc:picChg chg="del">
          <ac:chgData name="Daniel Roth" userId="02261a5d-b764-49c2-b6b6-041bd43f80dd" providerId="ADAL" clId="{CAF1FB76-0719-4784-BDDB-B2B80D9B73EE}" dt="2021-11-02T03:55:57.434" v="578" actId="478"/>
          <ac:picMkLst>
            <pc:docMk/>
            <pc:sldMk cId="2727254510" sldId="281"/>
            <ac:picMk id="163" creationId="{2AA02AA8-333F-4F73-85C5-D360FE073DD6}"/>
          </ac:picMkLst>
        </pc:picChg>
        <pc:picChg chg="del topLvl">
          <ac:chgData name="Daniel Roth" userId="02261a5d-b764-49c2-b6b6-041bd43f80dd" providerId="ADAL" clId="{CAF1FB76-0719-4784-BDDB-B2B80D9B73EE}" dt="2021-11-02T03:56:01.623" v="579" actId="478"/>
          <ac:picMkLst>
            <pc:docMk/>
            <pc:sldMk cId="2727254510" sldId="281"/>
            <ac:picMk id="164" creationId="{3D3A2F2A-5B91-4D3C-9670-167FDC64A820}"/>
          </ac:picMkLst>
        </pc:picChg>
        <pc:picChg chg="add mod">
          <ac:chgData name="Daniel Roth" userId="02261a5d-b764-49c2-b6b6-041bd43f80dd" providerId="ADAL" clId="{CAF1FB76-0719-4784-BDDB-B2B80D9B73EE}" dt="2021-11-02T04:45:32.969" v="1187" actId="1076"/>
          <ac:picMkLst>
            <pc:docMk/>
            <pc:sldMk cId="2727254510" sldId="281"/>
            <ac:picMk id="185" creationId="{8D3F4E02-2213-4AFE-8A4F-47ACEAFE03DA}"/>
          </ac:picMkLst>
        </pc:picChg>
        <pc:picChg chg="add mod">
          <ac:chgData name="Daniel Roth" userId="02261a5d-b764-49c2-b6b6-041bd43f80dd" providerId="ADAL" clId="{CAF1FB76-0719-4784-BDDB-B2B80D9B73EE}" dt="2021-11-02T04:45:56.308" v="1193" actId="1076"/>
          <ac:picMkLst>
            <pc:docMk/>
            <pc:sldMk cId="2727254510" sldId="281"/>
            <ac:picMk id="187" creationId="{C10F11C3-C528-471C-B8B9-DB6DCA3CC05A}"/>
          </ac:picMkLst>
        </pc:picChg>
        <pc:picChg chg="add del">
          <ac:chgData name="Daniel Roth" userId="02261a5d-b764-49c2-b6b6-041bd43f80dd" providerId="ADAL" clId="{CAF1FB76-0719-4784-BDDB-B2B80D9B73EE}" dt="2021-11-02T04:45:59.553" v="1195" actId="478"/>
          <ac:picMkLst>
            <pc:docMk/>
            <pc:sldMk cId="2727254510" sldId="281"/>
            <ac:picMk id="189" creationId="{36F2DD69-DAAF-4C3F-95CB-144F4AD1E49E}"/>
          </ac:picMkLst>
        </pc:picChg>
        <pc:picChg chg="add mod">
          <ac:chgData name="Daniel Roth" userId="02261a5d-b764-49c2-b6b6-041bd43f80dd" providerId="ADAL" clId="{CAF1FB76-0719-4784-BDDB-B2B80D9B73EE}" dt="2021-11-02T04:46:03.817" v="1197" actId="1076"/>
          <ac:picMkLst>
            <pc:docMk/>
            <pc:sldMk cId="2727254510" sldId="281"/>
            <ac:picMk id="191" creationId="{4C5A58AF-6CBA-49F5-AE8E-103CEE1DA1CA}"/>
          </ac:picMkLst>
        </pc:picChg>
        <pc:picChg chg="add mod">
          <ac:chgData name="Daniel Roth" userId="02261a5d-b764-49c2-b6b6-041bd43f80dd" providerId="ADAL" clId="{CAF1FB76-0719-4784-BDDB-B2B80D9B73EE}" dt="2021-11-02T04:46:06.100" v="1199" actId="1076"/>
          <ac:picMkLst>
            <pc:docMk/>
            <pc:sldMk cId="2727254510" sldId="281"/>
            <ac:picMk id="193" creationId="{C0008560-1AA2-4127-BBD5-7E2E999947BD}"/>
          </ac:picMkLst>
        </pc:picChg>
        <pc:picChg chg="add mod">
          <ac:chgData name="Daniel Roth" userId="02261a5d-b764-49c2-b6b6-041bd43f80dd" providerId="ADAL" clId="{CAF1FB76-0719-4784-BDDB-B2B80D9B73EE}" dt="2021-11-02T04:46:08.280" v="1201" actId="1076"/>
          <ac:picMkLst>
            <pc:docMk/>
            <pc:sldMk cId="2727254510" sldId="281"/>
            <ac:picMk id="195" creationId="{74254508-7495-45F9-A1BC-D562F846E835}"/>
          </ac:picMkLst>
        </pc:picChg>
        <pc:cxnChg chg="add mod">
          <ac:chgData name="Daniel Roth" userId="02261a5d-b764-49c2-b6b6-041bd43f80dd" providerId="ADAL" clId="{CAF1FB76-0719-4784-BDDB-B2B80D9B73EE}" dt="2021-11-02T17:33:40.546" v="2007" actId="1035"/>
          <ac:cxnSpMkLst>
            <pc:docMk/>
            <pc:sldMk cId="2727254510" sldId="281"/>
            <ac:cxnSpMk id="33" creationId="{384BA034-4659-4353-B690-15CBBE13634A}"/>
          </ac:cxnSpMkLst>
        </pc:cxnChg>
        <pc:cxnChg chg="add mod">
          <ac:chgData name="Daniel Roth" userId="02261a5d-b764-49c2-b6b6-041bd43f80dd" providerId="ADAL" clId="{CAF1FB76-0719-4784-BDDB-B2B80D9B73EE}" dt="2021-11-02T17:33:40.546" v="2007" actId="1035"/>
          <ac:cxnSpMkLst>
            <pc:docMk/>
            <pc:sldMk cId="2727254510" sldId="281"/>
            <ac:cxnSpMk id="34" creationId="{72BA12E8-6645-440A-8104-4AF22890FF89}"/>
          </ac:cxnSpMkLst>
        </pc:cxnChg>
        <pc:cxnChg chg="add mod">
          <ac:chgData name="Daniel Roth" userId="02261a5d-b764-49c2-b6b6-041bd43f80dd" providerId="ADAL" clId="{CAF1FB76-0719-4784-BDDB-B2B80D9B73EE}" dt="2021-11-02T17:33:40.546" v="2007" actId="1035"/>
          <ac:cxnSpMkLst>
            <pc:docMk/>
            <pc:sldMk cId="2727254510" sldId="281"/>
            <ac:cxnSpMk id="35" creationId="{78232079-0549-4622-8FAC-58FDF2D0EAFF}"/>
          </ac:cxnSpMkLst>
        </pc:cxnChg>
        <pc:cxnChg chg="mod">
          <ac:chgData name="Daniel Roth" userId="02261a5d-b764-49c2-b6b6-041bd43f80dd" providerId="ADAL" clId="{CAF1FB76-0719-4784-BDDB-B2B80D9B73EE}" dt="2021-11-02T04:04:06.004" v="692"/>
          <ac:cxnSpMkLst>
            <pc:docMk/>
            <pc:sldMk cId="2727254510" sldId="281"/>
            <ac:cxnSpMk id="82" creationId="{44AD99CA-4A84-43F6-870B-AC019AB35D02}"/>
          </ac:cxnSpMkLst>
        </pc:cxnChg>
        <pc:cxnChg chg="mod">
          <ac:chgData name="Daniel Roth" userId="02261a5d-b764-49c2-b6b6-041bd43f80dd" providerId="ADAL" clId="{CAF1FB76-0719-4784-BDDB-B2B80D9B73EE}" dt="2021-11-02T04:04:06.004" v="692"/>
          <ac:cxnSpMkLst>
            <pc:docMk/>
            <pc:sldMk cId="2727254510" sldId="281"/>
            <ac:cxnSpMk id="83" creationId="{B22FA129-578C-49E9-9544-87560A6C48D0}"/>
          </ac:cxnSpMkLst>
        </pc:cxnChg>
        <pc:cxnChg chg="mod">
          <ac:chgData name="Daniel Roth" userId="02261a5d-b764-49c2-b6b6-041bd43f80dd" providerId="ADAL" clId="{CAF1FB76-0719-4784-BDDB-B2B80D9B73EE}" dt="2021-11-02T04:04:06.004" v="692"/>
          <ac:cxnSpMkLst>
            <pc:docMk/>
            <pc:sldMk cId="2727254510" sldId="281"/>
            <ac:cxnSpMk id="84" creationId="{8AD4BBF0-28E2-45F9-8941-A62C56F74F73}"/>
          </ac:cxnSpMkLst>
        </pc:cxnChg>
        <pc:cxnChg chg="mod">
          <ac:chgData name="Daniel Roth" userId="02261a5d-b764-49c2-b6b6-041bd43f80dd" providerId="ADAL" clId="{CAF1FB76-0719-4784-BDDB-B2B80D9B73EE}" dt="2021-11-02T04:49:15.716" v="1213" actId="14100"/>
          <ac:cxnSpMkLst>
            <pc:docMk/>
            <pc:sldMk cId="2727254510" sldId="281"/>
            <ac:cxnSpMk id="154" creationId="{D0FE67D0-1922-4F8F-B5CC-BF3466793873}"/>
          </ac:cxnSpMkLst>
        </pc:cxnChg>
      </pc:sldChg>
      <pc:sldChg chg="add del">
        <pc:chgData name="Daniel Roth" userId="02261a5d-b764-49c2-b6b6-041bd43f80dd" providerId="ADAL" clId="{CAF1FB76-0719-4784-BDDB-B2B80D9B73EE}" dt="2021-11-02T03:50:02.722" v="537"/>
        <pc:sldMkLst>
          <pc:docMk/>
          <pc:sldMk cId="3658781096" sldId="282"/>
        </pc:sldMkLst>
      </pc:sldChg>
      <pc:sldChg chg="addSp delSp modSp add del mod">
        <pc:chgData name="Daniel Roth" userId="02261a5d-b764-49c2-b6b6-041bd43f80dd" providerId="ADAL" clId="{CAF1FB76-0719-4784-BDDB-B2B80D9B73EE}" dt="2021-11-06T20:05:45.517" v="2809" actId="47"/>
        <pc:sldMkLst>
          <pc:docMk/>
          <pc:sldMk cId="333888718" sldId="2058"/>
        </pc:sldMkLst>
        <pc:spChg chg="mod">
          <ac:chgData name="Daniel Roth" userId="02261a5d-b764-49c2-b6b6-041bd43f80dd" providerId="ADAL" clId="{CAF1FB76-0719-4784-BDDB-B2B80D9B73EE}" dt="2021-11-02T16:50:02.682" v="1288" actId="20577"/>
          <ac:spMkLst>
            <pc:docMk/>
            <pc:sldMk cId="333888718" sldId="2058"/>
            <ac:spMk id="5" creationId="{1CA387C0-F0C9-4675-9CD4-A398BCA3A308}"/>
          </ac:spMkLst>
        </pc:spChg>
        <pc:picChg chg="add del mod">
          <ac:chgData name="Daniel Roth" userId="02261a5d-b764-49c2-b6b6-041bd43f80dd" providerId="ADAL" clId="{CAF1FB76-0719-4784-BDDB-B2B80D9B73EE}" dt="2021-11-02T16:42:44.006" v="1271" actId="478"/>
          <ac:picMkLst>
            <pc:docMk/>
            <pc:sldMk cId="333888718" sldId="2058"/>
            <ac:picMk id="8" creationId="{CD2F0A96-4B02-42D3-80BD-CC0F05D3771E}"/>
          </ac:picMkLst>
        </pc:picChg>
      </pc:sldChg>
      <pc:sldChg chg="addSp delSp modSp add del mod setBg modClrScheme modAnim chgLayout">
        <pc:chgData name="Daniel Roth" userId="02261a5d-b764-49c2-b6b6-041bd43f80dd" providerId="ADAL" clId="{CAF1FB76-0719-4784-BDDB-B2B80D9B73EE}" dt="2021-11-06T20:05:45.517" v="2809" actId="47"/>
        <pc:sldMkLst>
          <pc:docMk/>
          <pc:sldMk cId="2653657776" sldId="2076136953"/>
        </pc:sldMkLst>
        <pc:spChg chg="mod">
          <ac:chgData name="Daniel Roth" userId="02261a5d-b764-49c2-b6b6-041bd43f80dd" providerId="ADAL" clId="{CAF1FB76-0719-4784-BDDB-B2B80D9B73EE}" dt="2021-11-02T16:51:51.064" v="1317" actId="207"/>
          <ac:spMkLst>
            <pc:docMk/>
            <pc:sldMk cId="2653657776" sldId="2076136953"/>
            <ac:spMk id="2" creationId="{DB42DEF8-773D-4E3F-B482-1107DBEB9AF4}"/>
          </ac:spMkLst>
        </pc:spChg>
        <pc:spChg chg="mod">
          <ac:chgData name="Daniel Roth" userId="02261a5d-b764-49c2-b6b6-041bd43f80dd" providerId="ADAL" clId="{CAF1FB76-0719-4784-BDDB-B2B80D9B73EE}" dt="2021-11-02T16:50:13.588" v="1306" actId="20577"/>
          <ac:spMkLst>
            <pc:docMk/>
            <pc:sldMk cId="2653657776" sldId="2076136953"/>
            <ac:spMk id="5" creationId="{1CA387C0-F0C9-4675-9CD4-A398BCA3A308}"/>
          </ac:spMkLst>
        </pc:spChg>
        <pc:spChg chg="del">
          <ac:chgData name="Daniel Roth" userId="02261a5d-b764-49c2-b6b6-041bd43f80dd" providerId="ADAL" clId="{CAF1FB76-0719-4784-BDDB-B2B80D9B73EE}" dt="2021-11-02T16:52:39.688" v="1323" actId="478"/>
          <ac:spMkLst>
            <pc:docMk/>
            <pc:sldMk cId="2653657776" sldId="2076136953"/>
            <ac:spMk id="14" creationId="{C57C3778-DBEE-4BC5-A5C8-C57C284ABFB2}"/>
          </ac:spMkLst>
        </pc:spChg>
        <pc:spChg chg="mod">
          <ac:chgData name="Daniel Roth" userId="02261a5d-b764-49c2-b6b6-041bd43f80dd" providerId="ADAL" clId="{CAF1FB76-0719-4784-BDDB-B2B80D9B73EE}" dt="2021-11-02T16:53:22.852" v="1325" actId="20577"/>
          <ac:spMkLst>
            <pc:docMk/>
            <pc:sldMk cId="2653657776" sldId="2076136953"/>
            <ac:spMk id="41" creationId="{D459FFB5-4B6F-429B-9824-999945A05AFD}"/>
          </ac:spMkLst>
        </pc:spChg>
        <pc:grpChg chg="add del">
          <ac:chgData name="Daniel Roth" userId="02261a5d-b764-49c2-b6b6-041bd43f80dd" providerId="ADAL" clId="{CAF1FB76-0719-4784-BDDB-B2B80D9B73EE}" dt="2021-11-02T16:52:29.143" v="1322" actId="478"/>
          <ac:grpSpMkLst>
            <pc:docMk/>
            <pc:sldMk cId="2653657776" sldId="2076136953"/>
            <ac:grpSpMk id="8" creationId="{B08E082D-8A05-467F-A22D-174C371EF07C}"/>
          </ac:grpSpMkLst>
        </pc:grpChg>
      </pc:sldChg>
      <pc:sldChg chg="modSp add mod">
        <pc:chgData name="Daniel Roth" userId="02261a5d-b764-49c2-b6b6-041bd43f80dd" providerId="ADAL" clId="{CAF1FB76-0719-4784-BDDB-B2B80D9B73EE}" dt="2021-11-02T23:13:45.041" v="2308" actId="14861"/>
        <pc:sldMkLst>
          <pc:docMk/>
          <pc:sldMk cId="1493616676" sldId="2076138714"/>
        </pc:sldMkLst>
        <pc:picChg chg="mod">
          <ac:chgData name="Daniel Roth" userId="02261a5d-b764-49c2-b6b6-041bd43f80dd" providerId="ADAL" clId="{CAF1FB76-0719-4784-BDDB-B2B80D9B73EE}" dt="2021-11-02T23:13:24.694" v="2306" actId="14861"/>
          <ac:picMkLst>
            <pc:docMk/>
            <pc:sldMk cId="1493616676" sldId="2076138714"/>
            <ac:picMk id="5" creationId="{88932299-AA59-4979-BEC9-AB9EE827F072}"/>
          </ac:picMkLst>
        </pc:picChg>
        <pc:picChg chg="mod">
          <ac:chgData name="Daniel Roth" userId="02261a5d-b764-49c2-b6b6-041bd43f80dd" providerId="ADAL" clId="{CAF1FB76-0719-4784-BDDB-B2B80D9B73EE}" dt="2021-11-02T23:13:31.469" v="2307" actId="14861"/>
          <ac:picMkLst>
            <pc:docMk/>
            <pc:sldMk cId="1493616676" sldId="2076138714"/>
            <ac:picMk id="8" creationId="{77D6B8F3-0C02-4FD0-B196-7420907E4959}"/>
          </ac:picMkLst>
        </pc:picChg>
        <pc:picChg chg="mod">
          <ac:chgData name="Daniel Roth" userId="02261a5d-b764-49c2-b6b6-041bd43f80dd" providerId="ADAL" clId="{CAF1FB76-0719-4784-BDDB-B2B80D9B73EE}" dt="2021-11-02T23:13:45.041" v="2308" actId="14861"/>
          <ac:picMkLst>
            <pc:docMk/>
            <pc:sldMk cId="1493616676" sldId="2076138714"/>
            <ac:picMk id="11" creationId="{DB4EE5D3-9102-4469-BEC8-D61CB26DD825}"/>
          </ac:picMkLst>
        </pc:picChg>
        <pc:picChg chg="mod">
          <ac:chgData name="Daniel Roth" userId="02261a5d-b764-49c2-b6b6-041bd43f80dd" providerId="ADAL" clId="{CAF1FB76-0719-4784-BDDB-B2B80D9B73EE}" dt="2021-11-02T23:13:45.041" v="2308" actId="14861"/>
          <ac:picMkLst>
            <pc:docMk/>
            <pc:sldMk cId="1493616676" sldId="2076138714"/>
            <ac:picMk id="12" creationId="{A32F4936-6D8D-431D-9C82-FB719D4F1386}"/>
          </ac:picMkLst>
        </pc:picChg>
      </pc:sldChg>
      <pc:sldChg chg="modSp add del mod">
        <pc:chgData name="Daniel Roth" userId="02261a5d-b764-49c2-b6b6-041bd43f80dd" providerId="ADAL" clId="{CAF1FB76-0719-4784-BDDB-B2B80D9B73EE}" dt="2021-11-02T05:02:26.339" v="1239" actId="47"/>
        <pc:sldMkLst>
          <pc:docMk/>
          <pc:sldMk cId="1418912693" sldId="2076138737"/>
        </pc:sldMkLst>
        <pc:spChg chg="mod">
          <ac:chgData name="Daniel Roth" userId="02261a5d-b764-49c2-b6b6-041bd43f80dd" providerId="ADAL" clId="{CAF1FB76-0719-4784-BDDB-B2B80D9B73EE}" dt="2021-11-02T05:01:40.405" v="1235" actId="6549"/>
          <ac:spMkLst>
            <pc:docMk/>
            <pc:sldMk cId="1418912693" sldId="2076138737"/>
            <ac:spMk id="3" creationId="{D1170E57-7FF7-450A-A15A-D2941E99EF2B}"/>
          </ac:spMkLst>
        </pc:spChg>
      </pc:sldChg>
      <pc:sldChg chg="addSp delSp modSp add mod modClrScheme addAnim delAnim modAnim chgLayout">
        <pc:chgData name="Daniel Roth" userId="02261a5d-b764-49c2-b6b6-041bd43f80dd" providerId="ADAL" clId="{CAF1FB76-0719-4784-BDDB-B2B80D9B73EE}" dt="2021-11-02T23:14:32.135" v="2309" actId="14861"/>
        <pc:sldMkLst>
          <pc:docMk/>
          <pc:sldMk cId="2008719535" sldId="2076138752"/>
        </pc:sldMkLst>
        <pc:spChg chg="mod ord">
          <ac:chgData name="Daniel Roth" userId="02261a5d-b764-49c2-b6b6-041bd43f80dd" providerId="ADAL" clId="{CAF1FB76-0719-4784-BDDB-B2B80D9B73EE}" dt="2021-11-01T22:34:21.367" v="420" actId="700"/>
          <ac:spMkLst>
            <pc:docMk/>
            <pc:sldMk cId="2008719535" sldId="2076138752"/>
            <ac:spMk id="2" creationId="{1526EA47-B117-4EA5-B46B-282D11E10506}"/>
          </ac:spMkLst>
        </pc:spChg>
        <pc:spChg chg="mod ord">
          <ac:chgData name="Daniel Roth" userId="02261a5d-b764-49c2-b6b6-041bd43f80dd" providerId="ADAL" clId="{CAF1FB76-0719-4784-BDDB-B2B80D9B73EE}" dt="2021-11-01T22:34:21.367" v="420" actId="700"/>
          <ac:spMkLst>
            <pc:docMk/>
            <pc:sldMk cId="2008719535" sldId="2076138752"/>
            <ac:spMk id="6" creationId="{DC550BB9-5D07-4F29-A571-E2584AE89E1D}"/>
          </ac:spMkLst>
        </pc:spChg>
        <pc:spChg chg="mod ord">
          <ac:chgData name="Daniel Roth" userId="02261a5d-b764-49c2-b6b6-041bd43f80dd" providerId="ADAL" clId="{CAF1FB76-0719-4784-BDDB-B2B80D9B73EE}" dt="2021-11-02T00:08:08.691" v="528" actId="20577"/>
          <ac:spMkLst>
            <pc:docMk/>
            <pc:sldMk cId="2008719535" sldId="2076138752"/>
            <ac:spMk id="7" creationId="{04E6A6D1-7E44-4080-BF7C-1A8CB50F231E}"/>
          </ac:spMkLst>
        </pc:spChg>
        <pc:spChg chg="mod ord">
          <ac:chgData name="Daniel Roth" userId="02261a5d-b764-49c2-b6b6-041bd43f80dd" providerId="ADAL" clId="{CAF1FB76-0719-4784-BDDB-B2B80D9B73EE}" dt="2021-11-01T22:34:21.367" v="420" actId="700"/>
          <ac:spMkLst>
            <pc:docMk/>
            <pc:sldMk cId="2008719535" sldId="2076138752"/>
            <ac:spMk id="8" creationId="{BCB19DA2-2E48-4D80-B0FC-BC9CEECB64FD}"/>
          </ac:spMkLst>
        </pc:spChg>
        <pc:spChg chg="mod ord">
          <ac:chgData name="Daniel Roth" userId="02261a5d-b764-49c2-b6b6-041bd43f80dd" providerId="ADAL" clId="{CAF1FB76-0719-4784-BDDB-B2B80D9B73EE}" dt="2021-11-02T17:36:55.637" v="2020" actId="113"/>
          <ac:spMkLst>
            <pc:docMk/>
            <pc:sldMk cId="2008719535" sldId="2076138752"/>
            <ac:spMk id="9" creationId="{4F9B748B-364D-4536-ABE4-84119FFCEBCF}"/>
          </ac:spMkLst>
        </pc:spChg>
        <pc:graphicFrameChg chg="add mod">
          <ac:chgData name="Daniel Roth" userId="02261a5d-b764-49c2-b6b6-041bd43f80dd" providerId="ADAL" clId="{CAF1FB76-0719-4784-BDDB-B2B80D9B73EE}" dt="2021-11-02T17:40:31.019" v="2118" actId="1076"/>
          <ac:graphicFrameMkLst>
            <pc:docMk/>
            <pc:sldMk cId="2008719535" sldId="2076138752"/>
            <ac:graphicFrameMk id="3" creationId="{7B1C8808-1D65-40F4-AB0D-269182B3ECAD}"/>
          </ac:graphicFrameMkLst>
        </pc:graphicFrameChg>
        <pc:graphicFrameChg chg="add del mod">
          <ac:chgData name="Daniel Roth" userId="02261a5d-b764-49c2-b6b6-041bd43f80dd" providerId="ADAL" clId="{CAF1FB76-0719-4784-BDDB-B2B80D9B73EE}" dt="2021-11-01T22:35:53.254" v="477"/>
          <ac:graphicFrameMkLst>
            <pc:docMk/>
            <pc:sldMk cId="2008719535" sldId="2076138752"/>
            <ac:graphicFrameMk id="3" creationId="{F2FB8359-75FB-4707-B394-CEB9522ED80E}"/>
          </ac:graphicFrameMkLst>
        </pc:graphicFrameChg>
        <pc:graphicFrameChg chg="add del mod">
          <ac:chgData name="Daniel Roth" userId="02261a5d-b764-49c2-b6b6-041bd43f80dd" providerId="ADAL" clId="{CAF1FB76-0719-4784-BDDB-B2B80D9B73EE}" dt="2021-11-01T22:37:21.337" v="494" actId="478"/>
          <ac:graphicFrameMkLst>
            <pc:docMk/>
            <pc:sldMk cId="2008719535" sldId="2076138752"/>
            <ac:graphicFrameMk id="10" creationId="{1C5DC161-9082-40E6-B662-43736FD32F93}"/>
          </ac:graphicFrameMkLst>
        </pc:graphicFrameChg>
        <pc:graphicFrameChg chg="add del mod">
          <ac:chgData name="Daniel Roth" userId="02261a5d-b764-49c2-b6b6-041bd43f80dd" providerId="ADAL" clId="{CAF1FB76-0719-4784-BDDB-B2B80D9B73EE}" dt="2021-11-01T22:39:12.368" v="504" actId="478"/>
          <ac:graphicFrameMkLst>
            <pc:docMk/>
            <pc:sldMk cId="2008719535" sldId="2076138752"/>
            <ac:graphicFrameMk id="12" creationId="{3BF994F3-64B3-4AEF-BB02-3ADFC657285A}"/>
          </ac:graphicFrameMkLst>
        </pc:graphicFrameChg>
        <pc:picChg chg="add del mod">
          <ac:chgData name="Daniel Roth" userId="02261a5d-b764-49c2-b6b6-041bd43f80dd" providerId="ADAL" clId="{CAF1FB76-0719-4784-BDDB-B2B80D9B73EE}" dt="2021-11-01T22:36:20.309" v="482" actId="478"/>
          <ac:picMkLst>
            <pc:docMk/>
            <pc:sldMk cId="2008719535" sldId="2076138752"/>
            <ac:picMk id="5" creationId="{932FB004-AA83-4C33-A8C4-E2818F7FBC39}"/>
          </ac:picMkLst>
        </pc:picChg>
        <pc:picChg chg="mod">
          <ac:chgData name="Daniel Roth" userId="02261a5d-b764-49c2-b6b6-041bd43f80dd" providerId="ADAL" clId="{CAF1FB76-0719-4784-BDDB-B2B80D9B73EE}" dt="2021-11-02T23:14:32.135" v="2309" actId="14861"/>
          <ac:picMkLst>
            <pc:docMk/>
            <pc:sldMk cId="2008719535" sldId="2076138752"/>
            <ac:picMk id="11" creationId="{5447BF99-EDF3-4227-9C61-0BAC85C77E03}"/>
          </ac:picMkLst>
        </pc:picChg>
        <pc:picChg chg="add del mod">
          <ac:chgData name="Daniel Roth" userId="02261a5d-b764-49c2-b6b6-041bd43f80dd" providerId="ADAL" clId="{CAF1FB76-0719-4784-BDDB-B2B80D9B73EE}" dt="2021-11-02T17:40:14.451" v="2032" actId="478"/>
          <ac:picMkLst>
            <pc:docMk/>
            <pc:sldMk cId="2008719535" sldId="2076138752"/>
            <ac:picMk id="13" creationId="{EA7367B0-FEFA-4D6A-A88B-12A51426ECCB}"/>
          </ac:picMkLst>
        </pc:picChg>
      </pc:sldChg>
      <pc:sldChg chg="addSp delSp modSp add mod delAnim modAnim modShow">
        <pc:chgData name="Daniel Roth" userId="02261a5d-b764-49c2-b6b6-041bd43f80dd" providerId="ADAL" clId="{CAF1FB76-0719-4784-BDDB-B2B80D9B73EE}" dt="2021-11-06T03:15:24.352" v="2808" actId="1076"/>
        <pc:sldMkLst>
          <pc:docMk/>
          <pc:sldMk cId="1455832313" sldId="2141411353"/>
        </pc:sldMkLst>
        <pc:spChg chg="del">
          <ac:chgData name="Daniel Roth" userId="02261a5d-b764-49c2-b6b6-041bd43f80dd" providerId="ADAL" clId="{CAF1FB76-0719-4784-BDDB-B2B80D9B73EE}" dt="2021-11-01T18:12:54.059" v="107" actId="478"/>
          <ac:spMkLst>
            <pc:docMk/>
            <pc:sldMk cId="1455832313" sldId="2141411353"/>
            <ac:spMk id="2" creationId="{5B813D0C-40EE-4764-ABE0-4B5DC9C82AD8}"/>
          </ac:spMkLst>
        </pc:spChg>
        <pc:spChg chg="add del mod">
          <ac:chgData name="Daniel Roth" userId="02261a5d-b764-49c2-b6b6-041bd43f80dd" providerId="ADAL" clId="{CAF1FB76-0719-4784-BDDB-B2B80D9B73EE}" dt="2021-11-01T18:12:57.342" v="108" actId="478"/>
          <ac:spMkLst>
            <pc:docMk/>
            <pc:sldMk cId="1455832313" sldId="2141411353"/>
            <ac:spMk id="6" creationId="{F2FCC47A-2EC4-4F5B-B8A8-F58EFC765891}"/>
          </ac:spMkLst>
        </pc:spChg>
        <pc:spChg chg="mod">
          <ac:chgData name="Daniel Roth" userId="02261a5d-b764-49c2-b6b6-041bd43f80dd" providerId="ADAL" clId="{CAF1FB76-0719-4784-BDDB-B2B80D9B73EE}" dt="2021-11-01T18:23:31.513" v="382" actId="6549"/>
          <ac:spMkLst>
            <pc:docMk/>
            <pc:sldMk cId="1455832313" sldId="2141411353"/>
            <ac:spMk id="33" creationId="{0B19684C-8FEE-4198-BA63-1BBAD60305E6}"/>
          </ac:spMkLst>
        </pc:spChg>
        <pc:picChg chg="del">
          <ac:chgData name="Daniel Roth" userId="02261a5d-b764-49c2-b6b6-041bd43f80dd" providerId="ADAL" clId="{CAF1FB76-0719-4784-BDDB-B2B80D9B73EE}" dt="2021-11-06T03:12:40.096" v="2800" actId="478"/>
          <ac:picMkLst>
            <pc:docMk/>
            <pc:sldMk cId="1455832313" sldId="2141411353"/>
            <ac:picMk id="3" creationId="{CB4C6358-4682-47AB-890B-1FD8A6E51151}"/>
          </ac:picMkLst>
        </pc:picChg>
        <pc:picChg chg="add mod modCrop">
          <ac:chgData name="Daniel Roth" userId="02261a5d-b764-49c2-b6b6-041bd43f80dd" providerId="ADAL" clId="{CAF1FB76-0719-4784-BDDB-B2B80D9B73EE}" dt="2021-11-06T03:15:24.352" v="2808" actId="1076"/>
          <ac:picMkLst>
            <pc:docMk/>
            <pc:sldMk cId="1455832313" sldId="2141411353"/>
            <ac:picMk id="4" creationId="{C80282C8-A1E4-4A45-A07C-C4E1D5C55C27}"/>
          </ac:picMkLst>
        </pc:picChg>
        <pc:picChg chg="mod">
          <ac:chgData name="Daniel Roth" userId="02261a5d-b764-49c2-b6b6-041bd43f80dd" providerId="ADAL" clId="{CAF1FB76-0719-4784-BDDB-B2B80D9B73EE}" dt="2021-11-06T03:13:10.648" v="2805" actId="14100"/>
          <ac:picMkLst>
            <pc:docMk/>
            <pc:sldMk cId="1455832313" sldId="2141411353"/>
            <ac:picMk id="5" creationId="{15883729-F9F3-43D5-8BED-F911953D44BF}"/>
          </ac:picMkLst>
        </pc:picChg>
        <pc:picChg chg="mod">
          <ac:chgData name="Daniel Roth" userId="02261a5d-b764-49c2-b6b6-041bd43f80dd" providerId="ADAL" clId="{CAF1FB76-0719-4784-BDDB-B2B80D9B73EE}" dt="2021-11-02T05:03:27.053" v="1244" actId="207"/>
          <ac:picMkLst>
            <pc:docMk/>
            <pc:sldMk cId="1455832313" sldId="2141411353"/>
            <ac:picMk id="23" creationId="{16DD5263-8FED-4F5C-9E47-92811CA4E6C5}"/>
          </ac:picMkLst>
        </pc:picChg>
        <pc:picChg chg="mod">
          <ac:chgData name="Daniel Roth" userId="02261a5d-b764-49c2-b6b6-041bd43f80dd" providerId="ADAL" clId="{CAF1FB76-0719-4784-BDDB-B2B80D9B73EE}" dt="2021-11-02T05:03:27.053" v="1244" actId="207"/>
          <ac:picMkLst>
            <pc:docMk/>
            <pc:sldMk cId="1455832313" sldId="2141411353"/>
            <ac:picMk id="24" creationId="{7EC39E3E-ED31-4111-ACCA-F077AEB89AB9}"/>
          </ac:picMkLst>
        </pc:picChg>
        <pc:picChg chg="mod">
          <ac:chgData name="Daniel Roth" userId="02261a5d-b764-49c2-b6b6-041bd43f80dd" providerId="ADAL" clId="{CAF1FB76-0719-4784-BDDB-B2B80D9B73EE}" dt="2021-11-02T05:03:27.053" v="1244" actId="207"/>
          <ac:picMkLst>
            <pc:docMk/>
            <pc:sldMk cId="1455832313" sldId="2141411353"/>
            <ac:picMk id="26" creationId="{70B35E6B-43C4-4DF0-B726-DDB2D324396E}"/>
          </ac:picMkLst>
        </pc:picChg>
        <pc:picChg chg="add mod">
          <ac:chgData name="Daniel Roth" userId="02261a5d-b764-49c2-b6b6-041bd43f80dd" providerId="ADAL" clId="{CAF1FB76-0719-4784-BDDB-B2B80D9B73EE}" dt="2021-11-01T18:13:23.963" v="114" actId="1076"/>
          <ac:picMkLst>
            <pc:docMk/>
            <pc:sldMk cId="1455832313" sldId="2141411353"/>
            <ac:picMk id="1026" creationId="{0276F5A3-D614-4AAA-B6C6-E7CB6FDD5D01}"/>
          </ac:picMkLst>
        </pc:picChg>
        <pc:picChg chg="add mod">
          <ac:chgData name="Daniel Roth" userId="02261a5d-b764-49c2-b6b6-041bd43f80dd" providerId="ADAL" clId="{CAF1FB76-0719-4784-BDDB-B2B80D9B73EE}" dt="2021-11-01T18:15:04.895" v="121" actId="1076"/>
          <ac:picMkLst>
            <pc:docMk/>
            <pc:sldMk cId="1455832313" sldId="2141411353"/>
            <ac:picMk id="1028" creationId="{A086F75D-4DC0-4387-95FC-15C28C5DAA66}"/>
          </ac:picMkLst>
        </pc:picChg>
      </pc:sldChg>
      <pc:sldChg chg="addSp modSp add del">
        <pc:chgData name="Daniel Roth" userId="02261a5d-b764-49c2-b6b6-041bd43f80dd" providerId="ADAL" clId="{CAF1FB76-0719-4784-BDDB-B2B80D9B73EE}" dt="2021-11-01T22:06:22.252" v="414" actId="1076"/>
        <pc:sldMkLst>
          <pc:docMk/>
          <pc:sldMk cId="710078146" sldId="2141411356"/>
        </pc:sldMkLst>
        <pc:picChg chg="add mod">
          <ac:chgData name="Daniel Roth" userId="02261a5d-b764-49c2-b6b6-041bd43f80dd" providerId="ADAL" clId="{CAF1FB76-0719-4784-BDDB-B2B80D9B73EE}" dt="2021-11-01T22:06:22.252" v="414" actId="1076"/>
          <ac:picMkLst>
            <pc:docMk/>
            <pc:sldMk cId="710078146" sldId="2141411356"/>
            <ac:picMk id="2050" creationId="{121D46F9-107C-4879-B4FB-B50F3AE4B290}"/>
          </ac:picMkLst>
        </pc:picChg>
      </pc:sldChg>
      <pc:sldChg chg="addSp delSp modSp add del mod">
        <pc:chgData name="Daniel Roth" userId="02261a5d-b764-49c2-b6b6-041bd43f80dd" providerId="ADAL" clId="{CAF1FB76-0719-4784-BDDB-B2B80D9B73EE}" dt="2021-11-03T17:41:14.155" v="2398" actId="20577"/>
        <pc:sldMkLst>
          <pc:docMk/>
          <pc:sldMk cId="3490486377" sldId="2145706074"/>
        </pc:sldMkLst>
        <pc:spChg chg="mod">
          <ac:chgData name="Daniel Roth" userId="02261a5d-b764-49c2-b6b6-041bd43f80dd" providerId="ADAL" clId="{CAF1FB76-0719-4784-BDDB-B2B80D9B73EE}" dt="2021-11-03T17:41:14.155" v="2398" actId="20577"/>
          <ac:spMkLst>
            <pc:docMk/>
            <pc:sldMk cId="3490486377" sldId="2145706074"/>
            <ac:spMk id="2" creationId="{63CA640F-1B3D-48EA-847E-7A47D2F97DD8}"/>
          </ac:spMkLst>
        </pc:spChg>
        <pc:picChg chg="add mod">
          <ac:chgData name="Daniel Roth" userId="02261a5d-b764-49c2-b6b6-041bd43f80dd" providerId="ADAL" clId="{CAF1FB76-0719-4784-BDDB-B2B80D9B73EE}" dt="2021-11-01T22:01:48.257" v="398" actId="1076"/>
          <ac:picMkLst>
            <pc:docMk/>
            <pc:sldMk cId="3490486377" sldId="2145706074"/>
            <ac:picMk id="3" creationId="{EA7E1861-1D07-4000-9D2A-6A394406A662}"/>
          </ac:picMkLst>
        </pc:picChg>
        <pc:picChg chg="del">
          <ac:chgData name="Daniel Roth" userId="02261a5d-b764-49c2-b6b6-041bd43f80dd" providerId="ADAL" clId="{CAF1FB76-0719-4784-BDDB-B2B80D9B73EE}" dt="2021-11-01T22:00:45.519" v="390" actId="478"/>
          <ac:picMkLst>
            <pc:docMk/>
            <pc:sldMk cId="3490486377" sldId="2145706074"/>
            <ac:picMk id="4098" creationId="{03C723E0-348E-4391-8451-075F42FD3863}"/>
          </ac:picMkLst>
        </pc:picChg>
      </pc:sldChg>
      <pc:sldChg chg="add del">
        <pc:chgData name="Daniel Roth" userId="02261a5d-b764-49c2-b6b6-041bd43f80dd" providerId="ADAL" clId="{CAF1FB76-0719-4784-BDDB-B2B80D9B73EE}" dt="2021-11-01T18:12:58.625" v="110"/>
        <pc:sldMkLst>
          <pc:docMk/>
          <pc:sldMk cId="826834383" sldId="2145706075"/>
        </pc:sldMkLst>
      </pc:sldChg>
      <pc:sldChg chg="add del">
        <pc:chgData name="Daniel Roth" userId="02261a5d-b764-49c2-b6b6-041bd43f80dd" providerId="ADAL" clId="{CAF1FB76-0719-4784-BDDB-B2B80D9B73EE}" dt="2021-11-02T03:49:45.556" v="535"/>
        <pc:sldMkLst>
          <pc:docMk/>
          <pc:sldMk cId="1576500008" sldId="2145706075"/>
        </pc:sldMkLst>
      </pc:sldChg>
      <pc:sldChg chg="add del">
        <pc:chgData name="Daniel Roth" userId="02261a5d-b764-49c2-b6b6-041bd43f80dd" providerId="ADAL" clId="{CAF1FB76-0719-4784-BDDB-B2B80D9B73EE}" dt="2021-11-01T18:11:20.533" v="101"/>
        <pc:sldMkLst>
          <pc:docMk/>
          <pc:sldMk cId="2302859089" sldId="2145706075"/>
        </pc:sldMkLst>
      </pc:sldChg>
      <pc:sldChg chg="add del">
        <pc:chgData name="Daniel Roth" userId="02261a5d-b764-49c2-b6b6-041bd43f80dd" providerId="ADAL" clId="{CAF1FB76-0719-4784-BDDB-B2B80D9B73EE}" dt="2021-11-02T03:49:22.564" v="533" actId="47"/>
        <pc:sldMkLst>
          <pc:docMk/>
          <pc:sldMk cId="2679541508" sldId="2145706075"/>
        </pc:sldMkLst>
      </pc:sldChg>
      <pc:sldChg chg="add del">
        <pc:chgData name="Daniel Roth" userId="02261a5d-b764-49c2-b6b6-041bd43f80dd" providerId="ADAL" clId="{CAF1FB76-0719-4784-BDDB-B2B80D9B73EE}" dt="2021-11-01T18:11:14.905" v="99"/>
        <pc:sldMkLst>
          <pc:docMk/>
          <pc:sldMk cId="3362916536" sldId="2145706075"/>
        </pc:sldMkLst>
      </pc:sldChg>
      <pc:sldChg chg="modSp add del mod">
        <pc:chgData name="Daniel Roth" userId="02261a5d-b764-49c2-b6b6-041bd43f80dd" providerId="ADAL" clId="{CAF1FB76-0719-4784-BDDB-B2B80D9B73EE}" dt="2021-11-07T06:05:17.090" v="2878" actId="27636"/>
        <pc:sldMkLst>
          <pc:docMk/>
          <pc:sldMk cId="188587195" sldId="2145706095"/>
        </pc:sldMkLst>
        <pc:spChg chg="mod">
          <ac:chgData name="Daniel Roth" userId="02261a5d-b764-49c2-b6b6-041bd43f80dd" providerId="ADAL" clId="{CAF1FB76-0719-4784-BDDB-B2B80D9B73EE}" dt="2021-11-07T06:05:17.090" v="2878" actId="27636"/>
          <ac:spMkLst>
            <pc:docMk/>
            <pc:sldMk cId="188587195" sldId="2145706095"/>
            <ac:spMk id="3" creationId="{D1170E57-7FF7-450A-A15A-D2941E99EF2B}"/>
          </ac:spMkLst>
        </pc:spChg>
      </pc:sldChg>
      <pc:sldChg chg="modSp add mod">
        <pc:chgData name="Daniel Roth" userId="02261a5d-b764-49c2-b6b6-041bd43f80dd" providerId="ADAL" clId="{CAF1FB76-0719-4784-BDDB-B2B80D9B73EE}" dt="2021-11-07T06:05:08.958" v="2870" actId="6549"/>
        <pc:sldMkLst>
          <pc:docMk/>
          <pc:sldMk cId="3240902454" sldId="2145706096"/>
        </pc:sldMkLst>
        <pc:spChg chg="mod">
          <ac:chgData name="Daniel Roth" userId="02261a5d-b764-49c2-b6b6-041bd43f80dd" providerId="ADAL" clId="{CAF1FB76-0719-4784-BDDB-B2B80D9B73EE}" dt="2021-11-07T06:05:08.958" v="2870" actId="6549"/>
          <ac:spMkLst>
            <pc:docMk/>
            <pc:sldMk cId="3240902454" sldId="2145706096"/>
            <ac:spMk id="3" creationId="{D1170E57-7FF7-450A-A15A-D2941E99EF2B}"/>
          </ac:spMkLst>
        </pc:spChg>
      </pc:sldChg>
      <pc:sldChg chg="addSp modSp add del mod modAnim">
        <pc:chgData name="Daniel Roth" userId="02261a5d-b764-49c2-b6b6-041bd43f80dd" providerId="ADAL" clId="{CAF1FB76-0719-4784-BDDB-B2B80D9B73EE}" dt="2021-11-07T05:42:25.017" v="2830" actId="20577"/>
        <pc:sldMkLst>
          <pc:docMk/>
          <pc:sldMk cId="71344327" sldId="2145706097"/>
        </pc:sldMkLst>
        <pc:spChg chg="mod">
          <ac:chgData name="Daniel Roth" userId="02261a5d-b764-49c2-b6b6-041bd43f80dd" providerId="ADAL" clId="{CAF1FB76-0719-4784-BDDB-B2B80D9B73EE}" dt="2021-11-07T05:42:25.017" v="2830" actId="20577"/>
          <ac:spMkLst>
            <pc:docMk/>
            <pc:sldMk cId="71344327" sldId="2145706097"/>
            <ac:spMk id="2" creationId="{910AC946-1795-4745-A922-800EF979D767}"/>
          </ac:spMkLst>
        </pc:spChg>
        <pc:graphicFrameChg chg="mod modGraphic">
          <ac:chgData name="Daniel Roth" userId="02261a5d-b764-49c2-b6b6-041bd43f80dd" providerId="ADAL" clId="{CAF1FB76-0719-4784-BDDB-B2B80D9B73EE}" dt="2021-11-02T17:22:38.113" v="1972" actId="20577"/>
          <ac:graphicFrameMkLst>
            <pc:docMk/>
            <pc:sldMk cId="71344327" sldId="2145706097"/>
            <ac:graphicFrameMk id="4" creationId="{33721CE0-DCDC-433F-9080-571D6FE443D3}"/>
          </ac:graphicFrameMkLst>
        </pc:graphicFrameChg>
        <pc:picChg chg="add mod">
          <ac:chgData name="Daniel Roth" userId="02261a5d-b764-49c2-b6b6-041bd43f80dd" providerId="ADAL" clId="{CAF1FB76-0719-4784-BDDB-B2B80D9B73EE}" dt="2021-11-02T17:22:46.120" v="1973" actId="1076"/>
          <ac:picMkLst>
            <pc:docMk/>
            <pc:sldMk cId="71344327" sldId="2145706097"/>
            <ac:picMk id="3" creationId="{088672DE-6887-437E-8948-A5EE8C8A576A}"/>
          </ac:picMkLst>
        </pc:picChg>
        <pc:picChg chg="add mod">
          <ac:chgData name="Daniel Roth" userId="02261a5d-b764-49c2-b6b6-041bd43f80dd" providerId="ADAL" clId="{CAF1FB76-0719-4784-BDDB-B2B80D9B73EE}" dt="2021-11-02T17:22:48.056" v="1974" actId="1076"/>
          <ac:picMkLst>
            <pc:docMk/>
            <pc:sldMk cId="71344327" sldId="2145706097"/>
            <ac:picMk id="7" creationId="{A47B37A0-CF43-44F2-9AAB-F332F6D89C9A}"/>
          </ac:picMkLst>
        </pc:picChg>
        <pc:picChg chg="add mod">
          <ac:chgData name="Daniel Roth" userId="02261a5d-b764-49c2-b6b6-041bd43f80dd" providerId="ADAL" clId="{CAF1FB76-0719-4784-BDDB-B2B80D9B73EE}" dt="2021-11-02T17:22:50.971" v="1975" actId="1076"/>
          <ac:picMkLst>
            <pc:docMk/>
            <pc:sldMk cId="71344327" sldId="2145706097"/>
            <ac:picMk id="9" creationId="{04B33C02-944F-4B45-8D94-C63FADB9D050}"/>
          </ac:picMkLst>
        </pc:picChg>
      </pc:sldChg>
      <pc:sldChg chg="modSp add mod">
        <pc:chgData name="Daniel Roth" userId="02261a5d-b764-49c2-b6b6-041bd43f80dd" providerId="ADAL" clId="{CAF1FB76-0719-4784-BDDB-B2B80D9B73EE}" dt="2021-11-07T05:42:33.428" v="2832" actId="20577"/>
        <pc:sldMkLst>
          <pc:docMk/>
          <pc:sldMk cId="2365883943" sldId="2145706098"/>
        </pc:sldMkLst>
        <pc:spChg chg="mod">
          <ac:chgData name="Daniel Roth" userId="02261a5d-b764-49c2-b6b6-041bd43f80dd" providerId="ADAL" clId="{CAF1FB76-0719-4784-BDDB-B2B80D9B73EE}" dt="2021-11-07T05:42:33.428" v="2832" actId="20577"/>
          <ac:spMkLst>
            <pc:docMk/>
            <pc:sldMk cId="2365883943" sldId="2145706098"/>
            <ac:spMk id="2" creationId="{01D58867-01C5-44F5-AB46-41D1569F97A9}"/>
          </ac:spMkLst>
        </pc:spChg>
        <pc:graphicFrameChg chg="modGraphic">
          <ac:chgData name="Daniel Roth" userId="02261a5d-b764-49c2-b6b6-041bd43f80dd" providerId="ADAL" clId="{CAF1FB76-0719-4784-BDDB-B2B80D9B73EE}" dt="2021-11-02T17:23:57.560" v="1983" actId="20577"/>
          <ac:graphicFrameMkLst>
            <pc:docMk/>
            <pc:sldMk cId="2365883943" sldId="2145706098"/>
            <ac:graphicFrameMk id="6" creationId="{30506F7B-18C7-4822-965C-B2D52DE8E790}"/>
          </ac:graphicFrameMkLst>
        </pc:graphicFrameChg>
      </pc:sldChg>
      <pc:sldChg chg="addSp delSp modSp new mod modClrScheme chgLayout">
        <pc:chgData name="Daniel Roth" userId="02261a5d-b764-49c2-b6b6-041bd43f80dd" providerId="ADAL" clId="{CAF1FB76-0719-4784-BDDB-B2B80D9B73EE}" dt="2021-11-02T23:12:50.802" v="2305" actId="14861"/>
        <pc:sldMkLst>
          <pc:docMk/>
          <pc:sldMk cId="4290199433" sldId="2145706099"/>
        </pc:sldMkLst>
        <pc:spChg chg="mod ord">
          <ac:chgData name="Daniel Roth" userId="02261a5d-b764-49c2-b6b6-041bd43f80dd" providerId="ADAL" clId="{CAF1FB76-0719-4784-BDDB-B2B80D9B73EE}" dt="2021-11-02T23:03:14.779" v="2148" actId="700"/>
          <ac:spMkLst>
            <pc:docMk/>
            <pc:sldMk cId="4290199433" sldId="2145706099"/>
            <ac:spMk id="2" creationId="{0355E1A0-AD3D-4C4B-AC66-C02C3C61E522}"/>
          </ac:spMkLst>
        </pc:spChg>
        <pc:spChg chg="del">
          <ac:chgData name="Daniel Roth" userId="02261a5d-b764-49c2-b6b6-041bd43f80dd" providerId="ADAL" clId="{CAF1FB76-0719-4784-BDDB-B2B80D9B73EE}" dt="2021-11-02T23:03:14.779" v="2148" actId="700"/>
          <ac:spMkLst>
            <pc:docMk/>
            <pc:sldMk cId="4290199433" sldId="2145706099"/>
            <ac:spMk id="3" creationId="{74BB08CB-422B-4F0E-81A7-1C1ECE1857C4}"/>
          </ac:spMkLst>
        </pc:spChg>
        <pc:spChg chg="add mod topLvl">
          <ac:chgData name="Daniel Roth" userId="02261a5d-b764-49c2-b6b6-041bd43f80dd" providerId="ADAL" clId="{CAF1FB76-0719-4784-BDDB-B2B80D9B73EE}" dt="2021-11-02T23:10:25.760" v="2293" actId="165"/>
          <ac:spMkLst>
            <pc:docMk/>
            <pc:sldMk cId="4290199433" sldId="2145706099"/>
            <ac:spMk id="4" creationId="{B4520E4D-7EA5-488B-B902-5393C6D87764}"/>
          </ac:spMkLst>
        </pc:spChg>
        <pc:spChg chg="add mod topLvl">
          <ac:chgData name="Daniel Roth" userId="02261a5d-b764-49c2-b6b6-041bd43f80dd" providerId="ADAL" clId="{CAF1FB76-0719-4784-BDDB-B2B80D9B73EE}" dt="2021-11-02T23:09:49.396" v="2290" actId="165"/>
          <ac:spMkLst>
            <pc:docMk/>
            <pc:sldMk cId="4290199433" sldId="2145706099"/>
            <ac:spMk id="6" creationId="{5AF28E23-CB36-427D-8F1B-99A5B779064C}"/>
          </ac:spMkLst>
        </pc:spChg>
        <pc:spChg chg="add mod topLvl">
          <ac:chgData name="Daniel Roth" userId="02261a5d-b764-49c2-b6b6-041bd43f80dd" providerId="ADAL" clId="{CAF1FB76-0719-4784-BDDB-B2B80D9B73EE}" dt="2021-11-02T23:10:59.264" v="2296" actId="165"/>
          <ac:spMkLst>
            <pc:docMk/>
            <pc:sldMk cId="4290199433" sldId="2145706099"/>
            <ac:spMk id="8" creationId="{A858FFD2-0CA0-4064-A5B4-DB8CF8AD5E41}"/>
          </ac:spMkLst>
        </pc:spChg>
        <pc:spChg chg="mod">
          <ac:chgData name="Daniel Roth" userId="02261a5d-b764-49c2-b6b6-041bd43f80dd" providerId="ADAL" clId="{CAF1FB76-0719-4784-BDDB-B2B80D9B73EE}" dt="2021-11-02T23:10:09.173" v="2292" actId="207"/>
          <ac:spMkLst>
            <pc:docMk/>
            <pc:sldMk cId="4290199433" sldId="2145706099"/>
            <ac:spMk id="23" creationId="{DD18AE91-02FC-490A-88CE-36307ED4800B}"/>
          </ac:spMkLst>
        </pc:spChg>
        <pc:spChg chg="mod">
          <ac:chgData name="Daniel Roth" userId="02261a5d-b764-49c2-b6b6-041bd43f80dd" providerId="ADAL" clId="{CAF1FB76-0719-4784-BDDB-B2B80D9B73EE}" dt="2021-11-02T23:09:52.701" v="2291" actId="27803"/>
          <ac:spMkLst>
            <pc:docMk/>
            <pc:sldMk cId="4290199433" sldId="2145706099"/>
            <ac:spMk id="24" creationId="{74872CEB-BA95-4EAA-BF3C-0014E9250534}"/>
          </ac:spMkLst>
        </pc:spChg>
        <pc:spChg chg="mod">
          <ac:chgData name="Daniel Roth" userId="02261a5d-b764-49c2-b6b6-041bd43f80dd" providerId="ADAL" clId="{CAF1FB76-0719-4784-BDDB-B2B80D9B73EE}" dt="2021-11-02T23:09:52.701" v="2291" actId="27803"/>
          <ac:spMkLst>
            <pc:docMk/>
            <pc:sldMk cId="4290199433" sldId="2145706099"/>
            <ac:spMk id="25" creationId="{295E1456-CEAF-40B9-8BCE-2D5D3BF5EF8D}"/>
          </ac:spMkLst>
        </pc:spChg>
        <pc:spChg chg="mod">
          <ac:chgData name="Daniel Roth" userId="02261a5d-b764-49c2-b6b6-041bd43f80dd" providerId="ADAL" clId="{CAF1FB76-0719-4784-BDDB-B2B80D9B73EE}" dt="2021-11-02T23:09:52.701" v="2291" actId="27803"/>
          <ac:spMkLst>
            <pc:docMk/>
            <pc:sldMk cId="4290199433" sldId="2145706099"/>
            <ac:spMk id="26" creationId="{A3CB7631-B715-401C-8215-263428BEF32B}"/>
          </ac:spMkLst>
        </pc:spChg>
        <pc:spChg chg="mod">
          <ac:chgData name="Daniel Roth" userId="02261a5d-b764-49c2-b6b6-041bd43f80dd" providerId="ADAL" clId="{CAF1FB76-0719-4784-BDDB-B2B80D9B73EE}" dt="2021-11-02T23:10:30.757" v="2294" actId="27803"/>
          <ac:spMkLst>
            <pc:docMk/>
            <pc:sldMk cId="4290199433" sldId="2145706099"/>
            <ac:spMk id="28" creationId="{C005521D-D231-4B72-A96E-14E2FC79749B}"/>
          </ac:spMkLst>
        </pc:spChg>
        <pc:spChg chg="mod">
          <ac:chgData name="Daniel Roth" userId="02261a5d-b764-49c2-b6b6-041bd43f80dd" providerId="ADAL" clId="{CAF1FB76-0719-4784-BDDB-B2B80D9B73EE}" dt="2021-11-02T23:10:30.757" v="2294" actId="27803"/>
          <ac:spMkLst>
            <pc:docMk/>
            <pc:sldMk cId="4290199433" sldId="2145706099"/>
            <ac:spMk id="29" creationId="{29EDDC94-4DCD-4988-97A5-2FA250CC9003}"/>
          </ac:spMkLst>
        </pc:spChg>
        <pc:spChg chg="mod">
          <ac:chgData name="Daniel Roth" userId="02261a5d-b764-49c2-b6b6-041bd43f80dd" providerId="ADAL" clId="{CAF1FB76-0719-4784-BDDB-B2B80D9B73EE}" dt="2021-11-02T23:10:47.712" v="2295" actId="207"/>
          <ac:spMkLst>
            <pc:docMk/>
            <pc:sldMk cId="4290199433" sldId="2145706099"/>
            <ac:spMk id="30" creationId="{8FE1BAF7-82E8-4E8E-B5A4-ABF7047641F8}"/>
          </ac:spMkLst>
        </pc:spChg>
        <pc:spChg chg="mod">
          <ac:chgData name="Daniel Roth" userId="02261a5d-b764-49c2-b6b6-041bd43f80dd" providerId="ADAL" clId="{CAF1FB76-0719-4784-BDDB-B2B80D9B73EE}" dt="2021-11-02T23:11:41.244" v="2299" actId="207"/>
          <ac:spMkLst>
            <pc:docMk/>
            <pc:sldMk cId="4290199433" sldId="2145706099"/>
            <ac:spMk id="32" creationId="{1E4636AA-78AC-414F-880E-75B59E88606E}"/>
          </ac:spMkLst>
        </pc:spChg>
        <pc:spChg chg="mod">
          <ac:chgData name="Daniel Roth" userId="02261a5d-b764-49c2-b6b6-041bd43f80dd" providerId="ADAL" clId="{CAF1FB76-0719-4784-BDDB-B2B80D9B73EE}" dt="2021-11-02T23:11:41.244" v="2299" actId="207"/>
          <ac:spMkLst>
            <pc:docMk/>
            <pc:sldMk cId="4290199433" sldId="2145706099"/>
            <ac:spMk id="33" creationId="{08BEACC5-DB6F-4BE5-9719-0B0691B159FC}"/>
          </ac:spMkLst>
        </pc:spChg>
        <pc:spChg chg="mod">
          <ac:chgData name="Daniel Roth" userId="02261a5d-b764-49c2-b6b6-041bd43f80dd" providerId="ADAL" clId="{CAF1FB76-0719-4784-BDDB-B2B80D9B73EE}" dt="2021-11-02T23:11:41.244" v="2299" actId="207"/>
          <ac:spMkLst>
            <pc:docMk/>
            <pc:sldMk cId="4290199433" sldId="2145706099"/>
            <ac:spMk id="34" creationId="{539EA77A-F7B2-4E63-8D6D-A07C9E6D9E3D}"/>
          </ac:spMkLst>
        </pc:spChg>
        <pc:spChg chg="mod">
          <ac:chgData name="Daniel Roth" userId="02261a5d-b764-49c2-b6b6-041bd43f80dd" providerId="ADAL" clId="{CAF1FB76-0719-4784-BDDB-B2B80D9B73EE}" dt="2021-11-02T23:11:41.244" v="2299" actId="207"/>
          <ac:spMkLst>
            <pc:docMk/>
            <pc:sldMk cId="4290199433" sldId="2145706099"/>
            <ac:spMk id="35" creationId="{6B9B1070-1B13-4A93-9FAB-3DF88C401E0F}"/>
          </ac:spMkLst>
        </pc:spChg>
        <pc:spChg chg="mod">
          <ac:chgData name="Daniel Roth" userId="02261a5d-b764-49c2-b6b6-041bd43f80dd" providerId="ADAL" clId="{CAF1FB76-0719-4784-BDDB-B2B80D9B73EE}" dt="2021-11-02T23:11:41.244" v="2299" actId="207"/>
          <ac:spMkLst>
            <pc:docMk/>
            <pc:sldMk cId="4290199433" sldId="2145706099"/>
            <ac:spMk id="36" creationId="{41BEA774-39C5-484C-9624-399957E8A8A0}"/>
          </ac:spMkLst>
        </pc:spChg>
        <pc:spChg chg="mod">
          <ac:chgData name="Daniel Roth" userId="02261a5d-b764-49c2-b6b6-041bd43f80dd" providerId="ADAL" clId="{CAF1FB76-0719-4784-BDDB-B2B80D9B73EE}" dt="2021-11-02T23:11:41.244" v="2299" actId="207"/>
          <ac:spMkLst>
            <pc:docMk/>
            <pc:sldMk cId="4290199433" sldId="2145706099"/>
            <ac:spMk id="37" creationId="{F7F69CF0-8582-4983-89B4-6F375466743A}"/>
          </ac:spMkLst>
        </pc:spChg>
        <pc:spChg chg="mod">
          <ac:chgData name="Daniel Roth" userId="02261a5d-b764-49c2-b6b6-041bd43f80dd" providerId="ADAL" clId="{CAF1FB76-0719-4784-BDDB-B2B80D9B73EE}" dt="2021-11-02T23:11:41.244" v="2299" actId="207"/>
          <ac:spMkLst>
            <pc:docMk/>
            <pc:sldMk cId="4290199433" sldId="2145706099"/>
            <ac:spMk id="38" creationId="{9495AFF0-9A8A-46E5-BDAA-C86F78C37E05}"/>
          </ac:spMkLst>
        </pc:spChg>
        <pc:spChg chg="mod">
          <ac:chgData name="Daniel Roth" userId="02261a5d-b764-49c2-b6b6-041bd43f80dd" providerId="ADAL" clId="{CAF1FB76-0719-4784-BDDB-B2B80D9B73EE}" dt="2021-11-02T23:11:41.244" v="2299" actId="207"/>
          <ac:spMkLst>
            <pc:docMk/>
            <pc:sldMk cId="4290199433" sldId="2145706099"/>
            <ac:spMk id="39" creationId="{595C61B0-B746-4C0F-AD2D-ED0DAD1737E1}"/>
          </ac:spMkLst>
        </pc:spChg>
        <pc:spChg chg="mod">
          <ac:chgData name="Daniel Roth" userId="02261a5d-b764-49c2-b6b6-041bd43f80dd" providerId="ADAL" clId="{CAF1FB76-0719-4784-BDDB-B2B80D9B73EE}" dt="2021-11-02T23:11:41.244" v="2299" actId="207"/>
          <ac:spMkLst>
            <pc:docMk/>
            <pc:sldMk cId="4290199433" sldId="2145706099"/>
            <ac:spMk id="40" creationId="{510D1F06-0CB7-4F02-AC37-D4860DBD9FB1}"/>
          </ac:spMkLst>
        </pc:spChg>
        <pc:spChg chg="mod">
          <ac:chgData name="Daniel Roth" userId="02261a5d-b764-49c2-b6b6-041bd43f80dd" providerId="ADAL" clId="{CAF1FB76-0719-4784-BDDB-B2B80D9B73EE}" dt="2021-11-02T23:11:41.244" v="2299" actId="207"/>
          <ac:spMkLst>
            <pc:docMk/>
            <pc:sldMk cId="4290199433" sldId="2145706099"/>
            <ac:spMk id="41" creationId="{F4468892-4E85-437C-B56A-1E73C4EC3724}"/>
          </ac:spMkLst>
        </pc:spChg>
        <pc:spChg chg="mod">
          <ac:chgData name="Daniel Roth" userId="02261a5d-b764-49c2-b6b6-041bd43f80dd" providerId="ADAL" clId="{CAF1FB76-0719-4784-BDDB-B2B80D9B73EE}" dt="2021-11-02T23:11:41.244" v="2299" actId="207"/>
          <ac:spMkLst>
            <pc:docMk/>
            <pc:sldMk cId="4290199433" sldId="2145706099"/>
            <ac:spMk id="42" creationId="{009B57D2-D9E8-46A2-8163-3EB905601614}"/>
          </ac:spMkLst>
        </pc:spChg>
        <pc:spChg chg="mod">
          <ac:chgData name="Daniel Roth" userId="02261a5d-b764-49c2-b6b6-041bd43f80dd" providerId="ADAL" clId="{CAF1FB76-0719-4784-BDDB-B2B80D9B73EE}" dt="2021-11-02T23:11:41.244" v="2299" actId="207"/>
          <ac:spMkLst>
            <pc:docMk/>
            <pc:sldMk cId="4290199433" sldId="2145706099"/>
            <ac:spMk id="43" creationId="{78D6D8B9-E97A-4DFB-853A-86C33B2A3DE0}"/>
          </ac:spMkLst>
        </pc:spChg>
        <pc:spChg chg="mod">
          <ac:chgData name="Daniel Roth" userId="02261a5d-b764-49c2-b6b6-041bd43f80dd" providerId="ADAL" clId="{CAF1FB76-0719-4784-BDDB-B2B80D9B73EE}" dt="2021-11-02T23:11:41.244" v="2299" actId="207"/>
          <ac:spMkLst>
            <pc:docMk/>
            <pc:sldMk cId="4290199433" sldId="2145706099"/>
            <ac:spMk id="44" creationId="{D5AE38E2-D7CA-4F2B-938C-B10B0DBE3CB5}"/>
          </ac:spMkLst>
        </pc:spChg>
        <pc:spChg chg="mod">
          <ac:chgData name="Daniel Roth" userId="02261a5d-b764-49c2-b6b6-041bd43f80dd" providerId="ADAL" clId="{CAF1FB76-0719-4784-BDDB-B2B80D9B73EE}" dt="2021-11-02T23:11:41.244" v="2299" actId="207"/>
          <ac:spMkLst>
            <pc:docMk/>
            <pc:sldMk cId="4290199433" sldId="2145706099"/>
            <ac:spMk id="45" creationId="{F45270E3-110A-4071-85C7-B264708CD585}"/>
          </ac:spMkLst>
        </pc:spChg>
        <pc:spChg chg="mod">
          <ac:chgData name="Daniel Roth" userId="02261a5d-b764-49c2-b6b6-041bd43f80dd" providerId="ADAL" clId="{CAF1FB76-0719-4784-BDDB-B2B80D9B73EE}" dt="2021-11-02T23:11:41.244" v="2299" actId="207"/>
          <ac:spMkLst>
            <pc:docMk/>
            <pc:sldMk cId="4290199433" sldId="2145706099"/>
            <ac:spMk id="46" creationId="{9918D098-D422-475C-9638-F9418F913991}"/>
          </ac:spMkLst>
        </pc:spChg>
        <pc:spChg chg="mod">
          <ac:chgData name="Daniel Roth" userId="02261a5d-b764-49c2-b6b6-041bd43f80dd" providerId="ADAL" clId="{CAF1FB76-0719-4784-BDDB-B2B80D9B73EE}" dt="2021-11-02T23:11:41.244" v="2299" actId="207"/>
          <ac:spMkLst>
            <pc:docMk/>
            <pc:sldMk cId="4290199433" sldId="2145706099"/>
            <ac:spMk id="47" creationId="{9B5750BA-E161-4D01-9D5D-848B8074724A}"/>
          </ac:spMkLst>
        </pc:spChg>
        <pc:spChg chg="mod">
          <ac:chgData name="Daniel Roth" userId="02261a5d-b764-49c2-b6b6-041bd43f80dd" providerId="ADAL" clId="{CAF1FB76-0719-4784-BDDB-B2B80D9B73EE}" dt="2021-11-02T23:11:41.244" v="2299" actId="207"/>
          <ac:spMkLst>
            <pc:docMk/>
            <pc:sldMk cId="4290199433" sldId="2145706099"/>
            <ac:spMk id="48" creationId="{629909AD-ED21-41CC-A435-99E40824ADA8}"/>
          </ac:spMkLst>
        </pc:spChg>
        <pc:spChg chg="mod">
          <ac:chgData name="Daniel Roth" userId="02261a5d-b764-49c2-b6b6-041bd43f80dd" providerId="ADAL" clId="{CAF1FB76-0719-4784-BDDB-B2B80D9B73EE}" dt="2021-11-02T23:11:41.244" v="2299" actId="207"/>
          <ac:spMkLst>
            <pc:docMk/>
            <pc:sldMk cId="4290199433" sldId="2145706099"/>
            <ac:spMk id="49" creationId="{6140DFFE-CDFC-4764-A550-4F8F62A79098}"/>
          </ac:spMkLst>
        </pc:spChg>
        <pc:spChg chg="mod">
          <ac:chgData name="Daniel Roth" userId="02261a5d-b764-49c2-b6b6-041bd43f80dd" providerId="ADAL" clId="{CAF1FB76-0719-4784-BDDB-B2B80D9B73EE}" dt="2021-11-02T23:11:41.244" v="2299" actId="207"/>
          <ac:spMkLst>
            <pc:docMk/>
            <pc:sldMk cId="4290199433" sldId="2145706099"/>
            <ac:spMk id="50" creationId="{1A38DC24-CCF2-4A64-8402-18C64ECF12DB}"/>
          </ac:spMkLst>
        </pc:spChg>
        <pc:spChg chg="mod">
          <ac:chgData name="Daniel Roth" userId="02261a5d-b764-49c2-b6b6-041bd43f80dd" providerId="ADAL" clId="{CAF1FB76-0719-4784-BDDB-B2B80D9B73EE}" dt="2021-11-02T23:11:41.244" v="2299" actId="207"/>
          <ac:spMkLst>
            <pc:docMk/>
            <pc:sldMk cId="4290199433" sldId="2145706099"/>
            <ac:spMk id="51" creationId="{9DDA2316-5F79-4FD8-865B-64FE1293D806}"/>
          </ac:spMkLst>
        </pc:spChg>
        <pc:spChg chg="mod">
          <ac:chgData name="Daniel Roth" userId="02261a5d-b764-49c2-b6b6-041bd43f80dd" providerId="ADAL" clId="{CAF1FB76-0719-4784-BDDB-B2B80D9B73EE}" dt="2021-11-02T23:11:41.244" v="2299" actId="207"/>
          <ac:spMkLst>
            <pc:docMk/>
            <pc:sldMk cId="4290199433" sldId="2145706099"/>
            <ac:spMk id="52" creationId="{14D22777-C19B-4942-B4FC-865CFF855476}"/>
          </ac:spMkLst>
        </pc:spChg>
        <pc:spChg chg="mod">
          <ac:chgData name="Daniel Roth" userId="02261a5d-b764-49c2-b6b6-041bd43f80dd" providerId="ADAL" clId="{CAF1FB76-0719-4784-BDDB-B2B80D9B73EE}" dt="2021-11-02T23:11:41.244" v="2299" actId="207"/>
          <ac:spMkLst>
            <pc:docMk/>
            <pc:sldMk cId="4290199433" sldId="2145706099"/>
            <ac:spMk id="53" creationId="{424770B3-7545-4107-9A8A-4410F9A274CE}"/>
          </ac:spMkLst>
        </pc:spChg>
        <pc:spChg chg="mod">
          <ac:chgData name="Daniel Roth" userId="02261a5d-b764-49c2-b6b6-041bd43f80dd" providerId="ADAL" clId="{CAF1FB76-0719-4784-BDDB-B2B80D9B73EE}" dt="2021-11-02T23:11:41.244" v="2299" actId="207"/>
          <ac:spMkLst>
            <pc:docMk/>
            <pc:sldMk cId="4290199433" sldId="2145706099"/>
            <ac:spMk id="54" creationId="{A6B0BD53-D135-4787-928A-05BFF94DA239}"/>
          </ac:spMkLst>
        </pc:spChg>
        <pc:spChg chg="mod">
          <ac:chgData name="Daniel Roth" userId="02261a5d-b764-49c2-b6b6-041bd43f80dd" providerId="ADAL" clId="{CAF1FB76-0719-4784-BDDB-B2B80D9B73EE}" dt="2021-11-02T23:11:41.244" v="2299" actId="207"/>
          <ac:spMkLst>
            <pc:docMk/>
            <pc:sldMk cId="4290199433" sldId="2145706099"/>
            <ac:spMk id="55" creationId="{236F1565-894E-4470-B2DE-A5CB3D8A74B3}"/>
          </ac:spMkLst>
        </pc:spChg>
        <pc:spChg chg="mod">
          <ac:chgData name="Daniel Roth" userId="02261a5d-b764-49c2-b6b6-041bd43f80dd" providerId="ADAL" clId="{CAF1FB76-0719-4784-BDDB-B2B80D9B73EE}" dt="2021-11-02T23:11:14.331" v="2298" actId="207"/>
          <ac:spMkLst>
            <pc:docMk/>
            <pc:sldMk cId="4290199433" sldId="2145706099"/>
            <ac:spMk id="56" creationId="{2A859370-827E-4B03-8C51-AF7624247734}"/>
          </ac:spMkLst>
        </pc:spChg>
        <pc:spChg chg="mod">
          <ac:chgData name="Daniel Roth" userId="02261a5d-b764-49c2-b6b6-041bd43f80dd" providerId="ADAL" clId="{CAF1FB76-0719-4784-BDDB-B2B80D9B73EE}" dt="2021-11-02T23:11:04.158" v="2297" actId="27803"/>
          <ac:spMkLst>
            <pc:docMk/>
            <pc:sldMk cId="4290199433" sldId="2145706099"/>
            <ac:spMk id="57" creationId="{908567CB-70F0-4E89-B4E1-ED0944AFAC15}"/>
          </ac:spMkLst>
        </pc:spChg>
        <pc:grpChg chg="add del mod">
          <ac:chgData name="Daniel Roth" userId="02261a5d-b764-49c2-b6b6-041bd43f80dd" providerId="ADAL" clId="{CAF1FB76-0719-4784-BDDB-B2B80D9B73EE}" dt="2021-11-02T23:10:25.760" v="2293" actId="165"/>
          <ac:grpSpMkLst>
            <pc:docMk/>
            <pc:sldMk cId="4290199433" sldId="2145706099"/>
            <ac:grpSpMk id="19" creationId="{4FC45D5F-C817-464A-A04E-FAE7E2165383}"/>
          </ac:grpSpMkLst>
        </pc:grpChg>
        <pc:grpChg chg="add del mod">
          <ac:chgData name="Daniel Roth" userId="02261a5d-b764-49c2-b6b6-041bd43f80dd" providerId="ADAL" clId="{CAF1FB76-0719-4784-BDDB-B2B80D9B73EE}" dt="2021-11-02T23:09:49.396" v="2290" actId="165"/>
          <ac:grpSpMkLst>
            <pc:docMk/>
            <pc:sldMk cId="4290199433" sldId="2145706099"/>
            <ac:grpSpMk id="20" creationId="{BB3C84FD-4E41-4898-B6A7-FCD28E40F489}"/>
          </ac:grpSpMkLst>
        </pc:grpChg>
        <pc:grpChg chg="add del mod">
          <ac:chgData name="Daniel Roth" userId="02261a5d-b764-49c2-b6b6-041bd43f80dd" providerId="ADAL" clId="{CAF1FB76-0719-4784-BDDB-B2B80D9B73EE}" dt="2021-11-02T23:10:59.264" v="2296" actId="165"/>
          <ac:grpSpMkLst>
            <pc:docMk/>
            <pc:sldMk cId="4290199433" sldId="2145706099"/>
            <ac:grpSpMk id="21" creationId="{F6F2AD59-9FA6-4D90-92FA-86513CAEBC39}"/>
          </ac:grpSpMkLst>
        </pc:grpChg>
        <pc:grpChg chg="del mod">
          <ac:chgData name="Daniel Roth" userId="02261a5d-b764-49c2-b6b6-041bd43f80dd" providerId="ADAL" clId="{CAF1FB76-0719-4784-BDDB-B2B80D9B73EE}" dt="2021-11-02T23:09:52.701" v="2291" actId="27803"/>
          <ac:grpSpMkLst>
            <pc:docMk/>
            <pc:sldMk cId="4290199433" sldId="2145706099"/>
            <ac:grpSpMk id="22" creationId="{30F26506-35AF-48FE-80A2-7BBCF1C33B71}"/>
          </ac:grpSpMkLst>
        </pc:grpChg>
        <pc:grpChg chg="del mod">
          <ac:chgData name="Daniel Roth" userId="02261a5d-b764-49c2-b6b6-041bd43f80dd" providerId="ADAL" clId="{CAF1FB76-0719-4784-BDDB-B2B80D9B73EE}" dt="2021-11-02T23:10:30.757" v="2294" actId="27803"/>
          <ac:grpSpMkLst>
            <pc:docMk/>
            <pc:sldMk cId="4290199433" sldId="2145706099"/>
            <ac:grpSpMk id="27" creationId="{C9084840-CEA0-4F3A-A2CE-DEA48D9FF28E}"/>
          </ac:grpSpMkLst>
        </pc:grpChg>
        <pc:grpChg chg="del mod">
          <ac:chgData name="Daniel Roth" userId="02261a5d-b764-49c2-b6b6-041bd43f80dd" providerId="ADAL" clId="{CAF1FB76-0719-4784-BDDB-B2B80D9B73EE}" dt="2021-11-02T23:11:04.158" v="2297" actId="27803"/>
          <ac:grpSpMkLst>
            <pc:docMk/>
            <pc:sldMk cId="4290199433" sldId="2145706099"/>
            <ac:grpSpMk id="31" creationId="{3D799020-CEB7-405F-8FCD-F6B5EB6C0A36}"/>
          </ac:grpSpMkLst>
        </pc:grpChg>
        <pc:grpChg chg="add mod">
          <ac:chgData name="Daniel Roth" userId="02261a5d-b764-49c2-b6b6-041bd43f80dd" providerId="ADAL" clId="{CAF1FB76-0719-4784-BDDB-B2B80D9B73EE}" dt="2021-11-02T23:12:26.047" v="2301" actId="14861"/>
          <ac:grpSpMkLst>
            <pc:docMk/>
            <pc:sldMk cId="4290199433" sldId="2145706099"/>
            <ac:grpSpMk id="58" creationId="{8E40AC2C-CD4C-4A03-A50E-4FC9988235C6}"/>
          </ac:grpSpMkLst>
        </pc:grpChg>
        <pc:grpChg chg="add mod">
          <ac:chgData name="Daniel Roth" userId="02261a5d-b764-49c2-b6b6-041bd43f80dd" providerId="ADAL" clId="{CAF1FB76-0719-4784-BDDB-B2B80D9B73EE}" dt="2021-11-02T23:12:39.465" v="2303" actId="14861"/>
          <ac:grpSpMkLst>
            <pc:docMk/>
            <pc:sldMk cId="4290199433" sldId="2145706099"/>
            <ac:grpSpMk id="59" creationId="{271BA9C5-2F29-44BC-8B25-35C65169FAAA}"/>
          </ac:grpSpMkLst>
        </pc:grpChg>
        <pc:grpChg chg="add mod">
          <ac:chgData name="Daniel Roth" userId="02261a5d-b764-49c2-b6b6-041bd43f80dd" providerId="ADAL" clId="{CAF1FB76-0719-4784-BDDB-B2B80D9B73EE}" dt="2021-11-02T23:12:50.802" v="2305" actId="14861"/>
          <ac:grpSpMkLst>
            <pc:docMk/>
            <pc:sldMk cId="4290199433" sldId="2145706099"/>
            <ac:grpSpMk id="60" creationId="{47262AD3-BC80-492D-AD83-E1E4741FE972}"/>
          </ac:grpSpMkLst>
        </pc:grpChg>
        <pc:picChg chg="add del mod topLvl">
          <ac:chgData name="Daniel Roth" userId="02261a5d-b764-49c2-b6b6-041bd43f80dd" providerId="ADAL" clId="{CAF1FB76-0719-4784-BDDB-B2B80D9B73EE}" dt="2021-11-02T23:09:52.701" v="2291" actId="27803"/>
          <ac:picMkLst>
            <pc:docMk/>
            <pc:sldMk cId="4290199433" sldId="2145706099"/>
            <ac:picMk id="10" creationId="{47D9830A-7E80-45BF-AF07-C4BA7B4AB971}"/>
          </ac:picMkLst>
        </pc:picChg>
        <pc:picChg chg="add del mod topLvl">
          <ac:chgData name="Daniel Roth" userId="02261a5d-b764-49c2-b6b6-041bd43f80dd" providerId="ADAL" clId="{CAF1FB76-0719-4784-BDDB-B2B80D9B73EE}" dt="2021-11-02T23:10:30.757" v="2294" actId="27803"/>
          <ac:picMkLst>
            <pc:docMk/>
            <pc:sldMk cId="4290199433" sldId="2145706099"/>
            <ac:picMk id="12" creationId="{3BC40347-6124-41D6-A6C7-52CCBA933102}"/>
          </ac:picMkLst>
        </pc:picChg>
        <pc:picChg chg="add del mod">
          <ac:chgData name="Daniel Roth" userId="02261a5d-b764-49c2-b6b6-041bd43f80dd" providerId="ADAL" clId="{CAF1FB76-0719-4784-BDDB-B2B80D9B73EE}" dt="2021-11-02T23:06:05.391" v="2249" actId="478"/>
          <ac:picMkLst>
            <pc:docMk/>
            <pc:sldMk cId="4290199433" sldId="2145706099"/>
            <ac:picMk id="14" creationId="{F0156947-915B-4D05-9548-DB8F51BBEE0E}"/>
          </ac:picMkLst>
        </pc:picChg>
        <pc:picChg chg="add del mod">
          <ac:chgData name="Daniel Roth" userId="02261a5d-b764-49c2-b6b6-041bd43f80dd" providerId="ADAL" clId="{CAF1FB76-0719-4784-BDDB-B2B80D9B73EE}" dt="2021-11-02T23:08:06.543" v="2261" actId="478"/>
          <ac:picMkLst>
            <pc:docMk/>
            <pc:sldMk cId="4290199433" sldId="2145706099"/>
            <ac:picMk id="16" creationId="{1F621E43-7E54-4E86-8FDC-BE1C5B745A63}"/>
          </ac:picMkLst>
        </pc:picChg>
        <pc:picChg chg="add del mod topLvl">
          <ac:chgData name="Daniel Roth" userId="02261a5d-b764-49c2-b6b6-041bd43f80dd" providerId="ADAL" clId="{CAF1FB76-0719-4784-BDDB-B2B80D9B73EE}" dt="2021-11-02T23:11:04.158" v="2297" actId="27803"/>
          <ac:picMkLst>
            <pc:docMk/>
            <pc:sldMk cId="4290199433" sldId="2145706099"/>
            <ac:picMk id="18" creationId="{C12938F2-1274-4889-8BE5-BEBDBFE2410E}"/>
          </ac:picMkLst>
        </pc:picChg>
      </pc:sldChg>
      <pc:sldChg chg="addSp delSp modSp new mod modClrScheme chgLayout">
        <pc:chgData name="Daniel Roth" userId="02261a5d-b764-49c2-b6b6-041bd43f80dd" providerId="ADAL" clId="{CAF1FB76-0719-4784-BDDB-B2B80D9B73EE}" dt="2021-11-03T17:59:38.915" v="2775" actId="1076"/>
        <pc:sldMkLst>
          <pc:docMk/>
          <pc:sldMk cId="707840101" sldId="2145706100"/>
        </pc:sldMkLst>
        <pc:spChg chg="del">
          <ac:chgData name="Daniel Roth" userId="02261a5d-b764-49c2-b6b6-041bd43f80dd" providerId="ADAL" clId="{CAF1FB76-0719-4784-BDDB-B2B80D9B73EE}" dt="2021-11-03T17:32:51.684" v="2313" actId="700"/>
          <ac:spMkLst>
            <pc:docMk/>
            <pc:sldMk cId="707840101" sldId="2145706100"/>
            <ac:spMk id="2" creationId="{3A007FEB-BBDA-4035-86D8-9279BFC87DEC}"/>
          </ac:spMkLst>
        </pc:spChg>
        <pc:spChg chg="del">
          <ac:chgData name="Daniel Roth" userId="02261a5d-b764-49c2-b6b6-041bd43f80dd" providerId="ADAL" clId="{CAF1FB76-0719-4784-BDDB-B2B80D9B73EE}" dt="2021-11-03T17:32:51.684" v="2313" actId="700"/>
          <ac:spMkLst>
            <pc:docMk/>
            <pc:sldMk cId="707840101" sldId="2145706100"/>
            <ac:spMk id="3" creationId="{4D76B7C4-E56D-440F-B061-9B8304C52DC8}"/>
          </ac:spMkLst>
        </pc:spChg>
        <pc:spChg chg="del">
          <ac:chgData name="Daniel Roth" userId="02261a5d-b764-49c2-b6b6-041bd43f80dd" providerId="ADAL" clId="{CAF1FB76-0719-4784-BDDB-B2B80D9B73EE}" dt="2021-11-03T17:32:51.684" v="2313" actId="700"/>
          <ac:spMkLst>
            <pc:docMk/>
            <pc:sldMk cId="707840101" sldId="2145706100"/>
            <ac:spMk id="4" creationId="{ABB46EB0-E7D6-4B60-A82F-9551034D06CC}"/>
          </ac:spMkLst>
        </pc:spChg>
        <pc:spChg chg="add del mod ord">
          <ac:chgData name="Daniel Roth" userId="02261a5d-b764-49c2-b6b6-041bd43f80dd" providerId="ADAL" clId="{CAF1FB76-0719-4784-BDDB-B2B80D9B73EE}" dt="2021-11-03T17:35:05.157" v="2328" actId="700"/>
          <ac:spMkLst>
            <pc:docMk/>
            <pc:sldMk cId="707840101" sldId="2145706100"/>
            <ac:spMk id="11" creationId="{A3D9167D-20D5-414F-A121-4F010EA8CB20}"/>
          </ac:spMkLst>
        </pc:spChg>
        <pc:spChg chg="add del mod ord">
          <ac:chgData name="Daniel Roth" userId="02261a5d-b764-49c2-b6b6-041bd43f80dd" providerId="ADAL" clId="{CAF1FB76-0719-4784-BDDB-B2B80D9B73EE}" dt="2021-11-03T17:35:26.420" v="2329" actId="478"/>
          <ac:spMkLst>
            <pc:docMk/>
            <pc:sldMk cId="707840101" sldId="2145706100"/>
            <ac:spMk id="12" creationId="{8D59D8B3-993B-4A75-AC19-E90E8F7FFB58}"/>
          </ac:spMkLst>
        </pc:spChg>
        <pc:spChg chg="add del mod">
          <ac:chgData name="Daniel Roth" userId="02261a5d-b764-49c2-b6b6-041bd43f80dd" providerId="ADAL" clId="{CAF1FB76-0719-4784-BDDB-B2B80D9B73EE}" dt="2021-11-03T17:36:00.514" v="2355" actId="478"/>
          <ac:spMkLst>
            <pc:docMk/>
            <pc:sldMk cId="707840101" sldId="2145706100"/>
            <ac:spMk id="14" creationId="{1C2C08FB-0A51-4479-880B-4F7EAB7E1AA2}"/>
          </ac:spMkLst>
        </pc:spChg>
        <pc:spChg chg="add del">
          <ac:chgData name="Daniel Roth" userId="02261a5d-b764-49c2-b6b6-041bd43f80dd" providerId="ADAL" clId="{CAF1FB76-0719-4784-BDDB-B2B80D9B73EE}" dt="2021-11-03T17:36:02.569" v="2357" actId="22"/>
          <ac:spMkLst>
            <pc:docMk/>
            <pc:sldMk cId="707840101" sldId="2145706100"/>
            <ac:spMk id="16" creationId="{7461F792-3796-4D93-BD24-305850C555FA}"/>
          </ac:spMkLst>
        </pc:spChg>
        <pc:spChg chg="add del">
          <ac:chgData name="Daniel Roth" userId="02261a5d-b764-49c2-b6b6-041bd43f80dd" providerId="ADAL" clId="{CAF1FB76-0719-4784-BDDB-B2B80D9B73EE}" dt="2021-11-03T17:36:07.631" v="2359" actId="22"/>
          <ac:spMkLst>
            <pc:docMk/>
            <pc:sldMk cId="707840101" sldId="2145706100"/>
            <ac:spMk id="18" creationId="{21239363-DB34-4D74-906D-C71BC96FCE75}"/>
          </ac:spMkLst>
        </pc:spChg>
        <pc:spChg chg="add mod">
          <ac:chgData name="Daniel Roth" userId="02261a5d-b764-49c2-b6b6-041bd43f80dd" providerId="ADAL" clId="{CAF1FB76-0719-4784-BDDB-B2B80D9B73EE}" dt="2021-11-03T17:59:36.586" v="2774" actId="14100"/>
          <ac:spMkLst>
            <pc:docMk/>
            <pc:sldMk cId="707840101" sldId="2145706100"/>
            <ac:spMk id="20" creationId="{DA248D29-BADA-4A09-B2BE-8CFBD3F93015}"/>
          </ac:spMkLst>
        </pc:spChg>
        <pc:spChg chg="add del">
          <ac:chgData name="Daniel Roth" userId="02261a5d-b764-49c2-b6b6-041bd43f80dd" providerId="ADAL" clId="{CAF1FB76-0719-4784-BDDB-B2B80D9B73EE}" dt="2021-11-03T17:40:35.741" v="2393" actId="22"/>
          <ac:spMkLst>
            <pc:docMk/>
            <pc:sldMk cId="707840101" sldId="2145706100"/>
            <ac:spMk id="27" creationId="{3C76B352-5274-4680-8115-0890B2262DDF}"/>
          </ac:spMkLst>
        </pc:spChg>
        <pc:spChg chg="add mod">
          <ac:chgData name="Daniel Roth" userId="02261a5d-b764-49c2-b6b6-041bd43f80dd" providerId="ADAL" clId="{CAF1FB76-0719-4784-BDDB-B2B80D9B73EE}" dt="2021-11-03T17:59:38.915" v="2775" actId="1076"/>
          <ac:spMkLst>
            <pc:docMk/>
            <pc:sldMk cId="707840101" sldId="2145706100"/>
            <ac:spMk id="29" creationId="{F45ECFC6-44C2-4E81-BBA2-6F7E1AF2E348}"/>
          </ac:spMkLst>
        </pc:spChg>
        <pc:graphicFrameChg chg="add del mod">
          <ac:chgData name="Daniel Roth" userId="02261a5d-b764-49c2-b6b6-041bd43f80dd" providerId="ADAL" clId="{CAF1FB76-0719-4784-BDDB-B2B80D9B73EE}" dt="2021-11-03T17:38:05.938" v="2373" actId="21"/>
          <ac:graphicFrameMkLst>
            <pc:docMk/>
            <pc:sldMk cId="707840101" sldId="2145706100"/>
            <ac:graphicFrameMk id="6" creationId="{864B0D67-7FE5-4883-B520-7C05F71A6A29}"/>
          </ac:graphicFrameMkLst>
        </pc:graphicFrameChg>
        <pc:graphicFrameChg chg="add del">
          <ac:chgData name="Daniel Roth" userId="02261a5d-b764-49c2-b6b6-041bd43f80dd" providerId="ADAL" clId="{CAF1FB76-0719-4784-BDDB-B2B80D9B73EE}" dt="2021-11-03T17:37:29.773" v="2369" actId="22"/>
          <ac:graphicFrameMkLst>
            <pc:docMk/>
            <pc:sldMk cId="707840101" sldId="2145706100"/>
            <ac:graphicFrameMk id="22" creationId="{73788C0C-F319-4A76-9028-A3DD55DA2281}"/>
          </ac:graphicFrameMkLst>
        </pc:graphicFrameChg>
        <pc:graphicFrameChg chg="add del mod">
          <ac:chgData name="Daniel Roth" userId="02261a5d-b764-49c2-b6b6-041bd43f80dd" providerId="ADAL" clId="{CAF1FB76-0719-4784-BDDB-B2B80D9B73EE}" dt="2021-11-03T17:38:51.910" v="2375" actId="478"/>
          <ac:graphicFrameMkLst>
            <pc:docMk/>
            <pc:sldMk cId="707840101" sldId="2145706100"/>
            <ac:graphicFrameMk id="23" creationId="{A06C9F40-251C-419B-8E1F-E1FD3D87B13C}"/>
          </ac:graphicFrameMkLst>
        </pc:graphicFrameChg>
        <pc:picChg chg="add mod">
          <ac:chgData name="Daniel Roth" userId="02261a5d-b764-49c2-b6b6-041bd43f80dd" providerId="ADAL" clId="{CAF1FB76-0719-4784-BDDB-B2B80D9B73EE}" dt="2021-11-03T17:40:15.737" v="2389" actId="1076"/>
          <ac:picMkLst>
            <pc:docMk/>
            <pc:sldMk cId="707840101" sldId="2145706100"/>
            <ac:picMk id="8" creationId="{1CC635A9-8B84-44BC-AB47-C5316863C59D}"/>
          </ac:picMkLst>
        </pc:picChg>
        <pc:picChg chg="add mod modCrop">
          <ac:chgData name="Daniel Roth" userId="02261a5d-b764-49c2-b6b6-041bd43f80dd" providerId="ADAL" clId="{CAF1FB76-0719-4784-BDDB-B2B80D9B73EE}" dt="2021-11-03T17:40:20.966" v="2391" actId="1076"/>
          <ac:picMkLst>
            <pc:docMk/>
            <pc:sldMk cId="707840101" sldId="2145706100"/>
            <ac:picMk id="10" creationId="{4DCC7FE2-10F1-4E6D-819C-728453DC24AF}"/>
          </ac:picMkLst>
        </pc:picChg>
        <pc:picChg chg="add mod ord">
          <ac:chgData name="Daniel Roth" userId="02261a5d-b764-49c2-b6b6-041bd43f80dd" providerId="ADAL" clId="{CAF1FB76-0719-4784-BDDB-B2B80D9B73EE}" dt="2021-11-03T17:40:06.394" v="2385" actId="1076"/>
          <ac:picMkLst>
            <pc:docMk/>
            <pc:sldMk cId="707840101" sldId="2145706100"/>
            <ac:picMk id="25" creationId="{FFCCE291-57CA-4CA1-94B9-2AEAF8639CE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172956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ASP.NET Core comes with everything you need to build beautiful web UI and powerful backend services. The addition of Blazor to ASP.NET Core expands the reach of your .NET web apps to the client.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59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318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4854F9-98CD-41B2-8AD3-6C3BAB182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86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6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100080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sv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5.emf"/><Relationship Id="rId5" Type="http://schemas.openxmlformats.org/officeDocument/2006/relationships/image" Target="../media/image10.svg"/><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638799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6048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1606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1312446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23734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560169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340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5938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549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557928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580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62861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2917989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8936545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267345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3593500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83994942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154087138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41689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183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3802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792039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637361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p:bg>
      <p:bgPr>
        <a:solidFill>
          <a:srgbClr val="661CE5"/>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488009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307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Confidential">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F2A75C41-2D66-4445-905B-961E1CC15D6B}"/>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2502732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402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415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nnouncement">
    <p:bg>
      <p:bgPr>
        <a:solidFill>
          <a:srgbClr val="2B0B98"/>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661CE5">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0"/>
            <a:ext cx="12169140" cy="6858000"/>
          </a:xfrm>
          <a:prstGeom prst="rect">
            <a:avLst/>
          </a:prstGeom>
        </p:spPr>
      </p:pic>
    </p:spTree>
    <p:extLst>
      <p:ext uri="{BB962C8B-B14F-4D97-AF65-F5344CB8AC3E}">
        <p14:creationId xmlns:p14="http://schemas.microsoft.com/office/powerpoint/2010/main" val="1438619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2B0B9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E39216E-F59B-4BC9-B7CE-10A9447E20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886"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p:nvSpPr>
        <p:spPr bwMode="auto">
          <a:xfrm>
            <a:off x="11430" y="1758462"/>
            <a:ext cx="12192000" cy="3446584"/>
          </a:xfrm>
          <a:prstGeom prst="rect">
            <a:avLst/>
          </a:prstGeom>
          <a:solidFill>
            <a:srgbClr val="661C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43998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2B0B98"/>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066" y="77769"/>
            <a:ext cx="12169140" cy="6858000"/>
          </a:xfrm>
          <a:prstGeom prst="rect">
            <a:avLst/>
          </a:prstGeom>
        </p:spPr>
      </p:pic>
      <p:sp>
        <p:nvSpPr>
          <p:cNvPr id="3" name="Title 1"/>
          <p:cNvSpPr>
            <a:spLocks noGrp="1"/>
          </p:cNvSpPr>
          <p:nvPr>
            <p:ph type="title" hasCustomPrompt="1"/>
          </p:nvPr>
        </p:nvSpPr>
        <p:spPr>
          <a:xfrm>
            <a:off x="0" y="2084172"/>
            <a:ext cx="12180570" cy="1158793"/>
          </a:xfrm>
          <a:noFill/>
        </p:spPr>
        <p:txBody>
          <a:bodyPr wrap="square" tIns="91440" bIns="91440" anchor="t" anchorCtr="0">
            <a:spAutoFit/>
          </a:bodyPr>
          <a:lstStyle>
            <a:lvl1pPr algn="ctr">
              <a:defRPr sz="7058" spc="-98" baseline="0">
                <a:solidFill>
                  <a:schemeClr val="tx1"/>
                </a:solidFill>
                <a:latin typeface="+mj-lt"/>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1662349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B0B9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02919-2AB2-4208-B4CC-1AAF68D6B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 y="-39828"/>
            <a:ext cx="12169140" cy="6858000"/>
          </a:xfrm>
          <a:prstGeom prst="rect">
            <a:avLst/>
          </a:prstGeom>
        </p:spPr>
      </p:pic>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latin typeface="+mj-lt"/>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02844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216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975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Bright Purple">
    <p:bg>
      <p:bgPr>
        <a:solidFill>
          <a:srgbClr val="661CE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45850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NF Blank">
    <p:bg>
      <p:bgPr>
        <a:solidFill>
          <a:srgbClr val="511C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25176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9034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47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8402967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_Insert Photo">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8822052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3816514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2" name="TextBox 41">
            <a:extLst>
              <a:ext uri="{FF2B5EF4-FFF2-40B4-BE49-F238E27FC236}">
                <a16:creationId xmlns:a16="http://schemas.microsoft.com/office/drawing/2014/main" id="{B59E8476-D4FE-3D4F-9EC9-5DA909E29651}"/>
              </a:ext>
            </a:extLst>
          </p:cNvPr>
          <p:cNvSpPr txBox="1"/>
          <p:nvPr/>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4" name="TextBox 43">
            <a:extLst>
              <a:ext uri="{FF2B5EF4-FFF2-40B4-BE49-F238E27FC236}">
                <a16:creationId xmlns:a16="http://schemas.microsoft.com/office/drawing/2014/main" id="{B1EBCCF4-5394-C04F-AA62-05007544FC0C}"/>
              </a:ext>
            </a:extLst>
          </p:cNvPr>
          <p:cNvSpPr txBox="1"/>
          <p:nvPr/>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483768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418394953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30891100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r>
              <a:rPr lang="en-US" noProof="0"/>
              <a:t>Click icon to add picture</a:t>
            </a:r>
          </a:p>
        </p:txBody>
      </p:sp>
    </p:spTree>
    <p:extLst>
      <p:ext uri="{BB962C8B-B14F-4D97-AF65-F5344CB8AC3E}">
        <p14:creationId xmlns:p14="http://schemas.microsoft.com/office/powerpoint/2010/main" val="182688112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3180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3831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4976366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3928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E135-11E0-4BB7-B489-3297B2901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A322A6-6625-47CB-A37A-5F2B6B2FF4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081FF4-1936-4C73-B842-C1221C9CA156}"/>
              </a:ext>
            </a:extLst>
          </p:cNvPr>
          <p:cNvSpPr>
            <a:spLocks noGrp="1"/>
          </p:cNvSpPr>
          <p:nvPr>
            <p:ph type="dt" sz="half" idx="10"/>
          </p:nvPr>
        </p:nvSpPr>
        <p:spPr/>
        <p:txBody>
          <a:bodyPr/>
          <a:lstStyle/>
          <a:p>
            <a:fld id="{602CCF63-8CDD-4662-86EA-89AB10285AEA}" type="datetimeFigureOut">
              <a:rPr lang="en-US" smtClean="0"/>
              <a:t>11/8/2021</a:t>
            </a:fld>
            <a:endParaRPr lang="en-US"/>
          </a:p>
        </p:txBody>
      </p:sp>
      <p:sp>
        <p:nvSpPr>
          <p:cNvPr id="5" name="Footer Placeholder 4">
            <a:extLst>
              <a:ext uri="{FF2B5EF4-FFF2-40B4-BE49-F238E27FC236}">
                <a16:creationId xmlns:a16="http://schemas.microsoft.com/office/drawing/2014/main" id="{5CB7D6BB-11A6-4134-A48E-32998EF3D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C9803-65A8-411A-9CA0-B7B93B17D417}"/>
              </a:ext>
            </a:extLst>
          </p:cNvPr>
          <p:cNvSpPr>
            <a:spLocks noGrp="1"/>
          </p:cNvSpPr>
          <p:nvPr>
            <p:ph type="sldNum" sz="quarter" idx="12"/>
          </p:nvPr>
        </p:nvSpPr>
        <p:spPr/>
        <p:txBody>
          <a:bodyPr/>
          <a:lstStyle/>
          <a:p>
            <a:fld id="{8BBA372D-7881-4220-A69D-6B05486F3E0A}" type="slidenum">
              <a:rPr lang="en-US" smtClean="0"/>
              <a:t>‹#›</a:t>
            </a:fld>
            <a:endParaRPr lang="en-US"/>
          </a:p>
        </p:txBody>
      </p:sp>
    </p:spTree>
    <p:extLst>
      <p:ext uri="{BB962C8B-B14F-4D97-AF65-F5344CB8AC3E}">
        <p14:creationId xmlns:p14="http://schemas.microsoft.com/office/powerpoint/2010/main" val="19557666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01754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heme" Target="../theme/theme4.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11/8/2021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11/8/2021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11/8/2021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7881074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53" r:id="rId23"/>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51336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4" r:id="rId28"/>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hyperlink" Target="https://blazor.net/"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2.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6.svg"/><Relationship Id="rId3" Type="http://schemas.openxmlformats.org/officeDocument/2006/relationships/image" Target="../media/image58.svg"/><Relationship Id="rId7" Type="http://schemas.openxmlformats.org/officeDocument/2006/relationships/image" Target="../media/image64.svg"/><Relationship Id="rId12" Type="http://schemas.openxmlformats.org/officeDocument/2006/relationships/image" Target="../media/image55.png"/><Relationship Id="rId17" Type="http://schemas.openxmlformats.org/officeDocument/2006/relationships/image" Target="../media/image51.svg"/><Relationship Id="rId2" Type="http://schemas.openxmlformats.org/officeDocument/2006/relationships/image" Target="../media/image57.png"/><Relationship Id="rId16"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63.png"/><Relationship Id="rId11" Type="http://schemas.openxmlformats.org/officeDocument/2006/relationships/image" Target="../media/image68.svg"/><Relationship Id="rId5" Type="http://schemas.openxmlformats.org/officeDocument/2006/relationships/image" Target="../media/image62.svg"/><Relationship Id="rId15" Type="http://schemas.openxmlformats.org/officeDocument/2006/relationships/image" Target="../media/image70.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 Id="rId14"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image" Target="../media/image73.svg"/><Relationship Id="rId7" Type="http://schemas.openxmlformats.org/officeDocument/2006/relationships/image" Target="../media/image60.sv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2.png"/><Relationship Id="rId16" Type="http://schemas.openxmlformats.org/officeDocument/2006/relationships/image" Target="../media/image84.png"/><Relationship Id="rId1" Type="http://schemas.openxmlformats.org/officeDocument/2006/relationships/slideLayout" Target="../slideLayouts/slideLayout10.xml"/><Relationship Id="rId6" Type="http://schemas.openxmlformats.org/officeDocument/2006/relationships/image" Target="../media/image59.png"/><Relationship Id="rId11" Type="http://schemas.openxmlformats.org/officeDocument/2006/relationships/image" Target="../media/image79.svg"/><Relationship Id="rId5" Type="http://schemas.openxmlformats.org/officeDocument/2006/relationships/image" Target="../media/image75.svg"/><Relationship Id="rId15" Type="http://schemas.openxmlformats.org/officeDocument/2006/relationships/image" Target="../media/image83.svg"/><Relationship Id="rId10"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77.svg"/><Relationship Id="rId14"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4.svg"/><Relationship Id="rId3" Type="http://schemas.openxmlformats.org/officeDocument/2006/relationships/image" Target="../media/image87.svg"/><Relationship Id="rId7" Type="http://schemas.openxmlformats.org/officeDocument/2006/relationships/image" Target="../media/image54.svg"/><Relationship Id="rId12" Type="http://schemas.openxmlformats.org/officeDocument/2006/relationships/image" Target="../media/image3.png"/><Relationship Id="rId17" Type="http://schemas.openxmlformats.org/officeDocument/2006/relationships/image" Target="../media/image97.svg"/><Relationship Id="rId2" Type="http://schemas.openxmlformats.org/officeDocument/2006/relationships/image" Target="../media/image86.png"/><Relationship Id="rId16" Type="http://schemas.openxmlformats.org/officeDocument/2006/relationships/image" Target="../media/image96.png"/><Relationship Id="rId1" Type="http://schemas.openxmlformats.org/officeDocument/2006/relationships/slideLayout" Target="../slideLayouts/slideLayout10.xml"/><Relationship Id="rId6" Type="http://schemas.openxmlformats.org/officeDocument/2006/relationships/image" Target="../media/image53.png"/><Relationship Id="rId11" Type="http://schemas.openxmlformats.org/officeDocument/2006/relationships/image" Target="../media/image93.svg"/><Relationship Id="rId5" Type="http://schemas.openxmlformats.org/officeDocument/2006/relationships/image" Target="../media/image89.svg"/><Relationship Id="rId15" Type="http://schemas.openxmlformats.org/officeDocument/2006/relationships/image" Target="../media/image95.svg"/><Relationship Id="rId10" Type="http://schemas.openxmlformats.org/officeDocument/2006/relationships/image" Target="../media/image92.png"/><Relationship Id="rId4" Type="http://schemas.openxmlformats.org/officeDocument/2006/relationships/image" Target="../media/image88.png"/><Relationship Id="rId9" Type="http://schemas.openxmlformats.org/officeDocument/2006/relationships/image" Target="../media/image91.svg"/><Relationship Id="rId14" Type="http://schemas.openxmlformats.org/officeDocument/2006/relationships/image" Target="../media/image94.png"/></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3" Type="http://schemas.openxmlformats.org/officeDocument/2006/relationships/image" Target="../media/image99.svg"/><Relationship Id="rId7" Type="http://schemas.openxmlformats.org/officeDocument/2006/relationships/image" Target="../media/image103.svg"/><Relationship Id="rId12" Type="http://schemas.openxmlformats.org/officeDocument/2006/relationships/image" Target="../media/image108.png"/><Relationship Id="rId17" Type="http://schemas.openxmlformats.org/officeDocument/2006/relationships/image" Target="../media/image113.svg"/><Relationship Id="rId2" Type="http://schemas.openxmlformats.org/officeDocument/2006/relationships/image" Target="../media/image98.png"/><Relationship Id="rId16" Type="http://schemas.openxmlformats.org/officeDocument/2006/relationships/image" Target="../media/image112.png"/><Relationship Id="rId1" Type="http://schemas.openxmlformats.org/officeDocument/2006/relationships/slideLayout" Target="../slideLayouts/slideLayout10.xml"/><Relationship Id="rId6" Type="http://schemas.openxmlformats.org/officeDocument/2006/relationships/image" Target="../media/image102.png"/><Relationship Id="rId11" Type="http://schemas.openxmlformats.org/officeDocument/2006/relationships/image" Target="../media/image107.svg"/><Relationship Id="rId5" Type="http://schemas.openxmlformats.org/officeDocument/2006/relationships/image" Target="../media/image101.svg"/><Relationship Id="rId15" Type="http://schemas.openxmlformats.org/officeDocument/2006/relationships/image" Target="../media/image111.sv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svg"/><Relationship Id="rId14" Type="http://schemas.openxmlformats.org/officeDocument/2006/relationships/image" Target="../media/image110.png"/></Relationships>
</file>

<file path=ppt/slides/_rels/slide2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10.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 Id="rId9" Type="http://schemas.openxmlformats.org/officeDocument/2006/relationships/image" Target="../media/image121.svg"/></Relationships>
</file>

<file path=ppt/slides/_rels/slide25.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46.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4.xml"/><Relationship Id="rId1" Type="http://schemas.openxmlformats.org/officeDocument/2006/relationships/slideLayout" Target="../slideLayouts/slideLayout6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74.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144F-30D3-435F-9408-BC093DFAD48B}"/>
              </a:ext>
            </a:extLst>
          </p:cNvPr>
          <p:cNvSpPr>
            <a:spLocks noGrp="1"/>
          </p:cNvSpPr>
          <p:nvPr>
            <p:ph type="title"/>
          </p:nvPr>
        </p:nvSpPr>
        <p:spPr/>
        <p:txBody>
          <a:bodyPr/>
          <a:lstStyle/>
          <a:p>
            <a:r>
              <a:rPr lang="en-US" dirty="0"/>
              <a:t>Get started with Blazor</a:t>
            </a:r>
          </a:p>
        </p:txBody>
      </p:sp>
      <p:sp>
        <p:nvSpPr>
          <p:cNvPr id="3" name="Content Placeholder 2">
            <a:extLst>
              <a:ext uri="{FF2B5EF4-FFF2-40B4-BE49-F238E27FC236}">
                <a16:creationId xmlns:a16="http://schemas.microsoft.com/office/drawing/2014/main" id="{5DCBE0EC-61AB-4469-B505-308518F63FF5}"/>
              </a:ext>
            </a:extLst>
          </p:cNvPr>
          <p:cNvSpPr>
            <a:spLocks noGrp="1"/>
          </p:cNvSpPr>
          <p:nvPr>
            <p:ph idx="1"/>
          </p:nvPr>
        </p:nvSpPr>
        <p:spPr/>
        <p:txBody>
          <a:bodyPr/>
          <a:lstStyle/>
          <a:p>
            <a:r>
              <a:rPr lang="en-US" dirty="0"/>
              <a:t>Go to </a:t>
            </a:r>
            <a:r>
              <a:rPr lang="en-US" dirty="0">
                <a:hlinkClick r:id="rId2"/>
              </a:rPr>
              <a:t>https://blazor.net</a:t>
            </a:r>
            <a:endParaRPr lang="en-US" dirty="0"/>
          </a:p>
          <a:p>
            <a:r>
              <a:rPr lang="en-US" dirty="0"/>
              <a:t>Install the .NET SDK</a:t>
            </a:r>
          </a:p>
          <a:p>
            <a:pPr marL="0" indent="0">
              <a:buNone/>
            </a:pPr>
            <a:endParaRPr lang="en-US" dirty="0"/>
          </a:p>
        </p:txBody>
      </p:sp>
      <p:pic>
        <p:nvPicPr>
          <p:cNvPr id="5" name="Picture 4" descr="See the source image">
            <a:extLst>
              <a:ext uri="{FF2B5EF4-FFF2-40B4-BE49-F238E27FC236}">
                <a16:creationId xmlns:a16="http://schemas.microsoft.com/office/drawing/2014/main" id="{88932299-AA59-4979-BEC9-AB9EE827F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30" y="2996324"/>
            <a:ext cx="2742147" cy="21421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AB261D-5026-4114-B809-F37FEC28D176}"/>
              </a:ext>
            </a:extLst>
          </p:cNvPr>
          <p:cNvSpPr txBox="1"/>
          <p:nvPr/>
        </p:nvSpPr>
        <p:spPr>
          <a:xfrm>
            <a:off x="1174550" y="4870579"/>
            <a:ext cx="2127505"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A20A0"/>
                    </a:gs>
                    <a:gs pos="30000">
                      <a:srgbClr val="3A20A0"/>
                    </a:gs>
                  </a:gsLst>
                  <a:lin ang="5400000" scaled="0"/>
                </a:gradFill>
                <a:effectLst/>
                <a:uLnTx/>
                <a:uFillTx/>
                <a:latin typeface="Calibri" panose="020F0502020204030204"/>
                <a:ea typeface="+mn-ea"/>
                <a:cs typeface="+mn-cs"/>
              </a:rPr>
              <a:t>Visual Studio</a:t>
            </a:r>
          </a:p>
        </p:txBody>
      </p:sp>
      <p:pic>
        <p:nvPicPr>
          <p:cNvPr id="8" name="Graphic 7">
            <a:extLst>
              <a:ext uri="{FF2B5EF4-FFF2-40B4-BE49-F238E27FC236}">
                <a16:creationId xmlns:a16="http://schemas.microsoft.com/office/drawing/2014/main" id="{77D6B8F3-0C02-4FD0-B196-7420907E49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3348" y="3264214"/>
            <a:ext cx="1515439" cy="1606365"/>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E11C6241-9015-4358-A7D4-5C4A57934E7A}"/>
              </a:ext>
            </a:extLst>
          </p:cNvPr>
          <p:cNvSpPr txBox="1"/>
          <p:nvPr/>
        </p:nvSpPr>
        <p:spPr>
          <a:xfrm>
            <a:off x="4323355" y="4902999"/>
            <a:ext cx="3257623"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A20A0"/>
                    </a:gs>
                    <a:gs pos="30000">
                      <a:srgbClr val="3A20A0"/>
                    </a:gs>
                  </a:gsLst>
                  <a:lin ang="5400000" scaled="0"/>
                </a:gradFill>
                <a:effectLst/>
                <a:uLnTx/>
                <a:uFillTx/>
                <a:latin typeface="Calibri" panose="020F0502020204030204"/>
                <a:ea typeface="+mn-ea"/>
                <a:cs typeface="+mn-cs"/>
              </a:rPr>
              <a:t>Visual Studio for Mac</a:t>
            </a:r>
          </a:p>
        </p:txBody>
      </p:sp>
      <p:pic>
        <p:nvPicPr>
          <p:cNvPr id="11" name="Picture 8" descr="See the source image">
            <a:extLst>
              <a:ext uri="{FF2B5EF4-FFF2-40B4-BE49-F238E27FC236}">
                <a16:creationId xmlns:a16="http://schemas.microsoft.com/office/drawing/2014/main" id="{DB4EE5D3-9102-4469-BEC8-D61CB26DD8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3585" y="3373323"/>
            <a:ext cx="1388146" cy="138814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A32F4936-6D8D-431D-9C82-FB719D4F138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1610" y="3909194"/>
            <a:ext cx="720241" cy="7202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E9C6F3-A9C3-49EC-9A2E-01DB90FC55CE}"/>
              </a:ext>
            </a:extLst>
          </p:cNvPr>
          <p:cNvSpPr txBox="1"/>
          <p:nvPr/>
        </p:nvSpPr>
        <p:spPr>
          <a:xfrm>
            <a:off x="8164599" y="4902998"/>
            <a:ext cx="2925802" cy="10372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A20A0"/>
                    </a:gs>
                    <a:gs pos="30000">
                      <a:srgbClr val="3A20A0"/>
                    </a:gs>
                  </a:gsLst>
                  <a:lin ang="5400000" scaled="0"/>
                </a:gradFill>
                <a:effectLst/>
                <a:uLnTx/>
                <a:uFillTx/>
                <a:latin typeface="Calibri" panose="020F0502020204030204"/>
                <a:ea typeface="+mn-ea"/>
                <a:cs typeface="+mn-cs"/>
              </a:rPr>
              <a:t>Visual Studio Code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A20A0"/>
                    </a:gs>
                    <a:gs pos="30000">
                      <a:srgbClr val="3A20A0"/>
                    </a:gs>
                  </a:gsLst>
                  <a:lin ang="5400000" scaled="0"/>
                </a:gradFill>
                <a:effectLst/>
                <a:uLnTx/>
                <a:uFillTx/>
                <a:latin typeface="Calibri" panose="020F0502020204030204"/>
                <a:ea typeface="+mn-ea"/>
                <a:cs typeface="+mn-cs"/>
              </a:rPr>
              <a:t>+ C# extension</a:t>
            </a:r>
          </a:p>
        </p:txBody>
      </p:sp>
    </p:spTree>
    <p:extLst>
      <p:ext uri="{BB962C8B-B14F-4D97-AF65-F5344CB8AC3E}">
        <p14:creationId xmlns:p14="http://schemas.microsoft.com/office/powerpoint/2010/main" val="14936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1983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E1A0-AD3D-4C4B-AC66-C02C3C61E522}"/>
              </a:ext>
            </a:extLst>
          </p:cNvPr>
          <p:cNvSpPr>
            <a:spLocks noGrp="1"/>
          </p:cNvSpPr>
          <p:nvPr>
            <p:ph type="title"/>
          </p:nvPr>
        </p:nvSpPr>
        <p:spPr/>
        <p:txBody>
          <a:bodyPr/>
          <a:lstStyle/>
          <a:p>
            <a:r>
              <a:rPr lang="en-US" dirty="0"/>
              <a:t>.NET WebAssembly build tools</a:t>
            </a:r>
          </a:p>
        </p:txBody>
      </p:sp>
      <p:sp>
        <p:nvSpPr>
          <p:cNvPr id="6" name="TextBox 5">
            <a:extLst>
              <a:ext uri="{FF2B5EF4-FFF2-40B4-BE49-F238E27FC236}">
                <a16:creationId xmlns:a16="http://schemas.microsoft.com/office/drawing/2014/main" id="{5AF28E23-CB36-427D-8F1B-99A5B779064C}"/>
              </a:ext>
            </a:extLst>
          </p:cNvPr>
          <p:cNvSpPr txBox="1"/>
          <p:nvPr/>
        </p:nvSpPr>
        <p:spPr>
          <a:xfrm>
            <a:off x="5024750" y="4712876"/>
            <a:ext cx="2142499" cy="400110"/>
          </a:xfrm>
          <a:prstGeom prst="rect">
            <a:avLst/>
          </a:prstGeom>
          <a:noFill/>
        </p:spPr>
        <p:txBody>
          <a:bodyPr wrap="square" rtlCol="0">
            <a:spAutoFit/>
          </a:bodyPr>
          <a:lstStyle/>
          <a:p>
            <a:pPr algn="ctr"/>
            <a:r>
              <a:rPr lang="en-US" sz="2000" dirty="0"/>
              <a:t>Runtime relinking</a:t>
            </a:r>
          </a:p>
        </p:txBody>
      </p:sp>
      <p:grpSp>
        <p:nvGrpSpPr>
          <p:cNvPr id="59" name="Group 58">
            <a:extLst>
              <a:ext uri="{FF2B5EF4-FFF2-40B4-BE49-F238E27FC236}">
                <a16:creationId xmlns:a16="http://schemas.microsoft.com/office/drawing/2014/main" id="{271BA9C5-2F29-44BC-8B25-35C65169FAAA}"/>
              </a:ext>
            </a:extLst>
          </p:cNvPr>
          <p:cNvGrpSpPr/>
          <p:nvPr/>
        </p:nvGrpSpPr>
        <p:grpSpPr>
          <a:xfrm>
            <a:off x="5257468" y="3042585"/>
            <a:ext cx="1676731" cy="1103596"/>
            <a:chOff x="5257468" y="3042585"/>
            <a:chExt cx="1676731" cy="1103596"/>
          </a:xfrm>
          <a:effectLst>
            <a:outerShdw blurRad="50800" dist="38100" dir="2700000" algn="tl" rotWithShape="0">
              <a:prstClr val="black">
                <a:alpha val="40000"/>
              </a:prstClr>
            </a:outerShdw>
          </a:effectLst>
        </p:grpSpPr>
        <p:sp>
          <p:nvSpPr>
            <p:cNvPr id="23" name="Freeform: Shape 22">
              <a:extLst>
                <a:ext uri="{FF2B5EF4-FFF2-40B4-BE49-F238E27FC236}">
                  <a16:creationId xmlns:a16="http://schemas.microsoft.com/office/drawing/2014/main" id="{DD18AE91-02FC-490A-88CE-36307ED4800B}"/>
                </a:ext>
              </a:extLst>
            </p:cNvPr>
            <p:cNvSpPr/>
            <p:nvPr/>
          </p:nvSpPr>
          <p:spPr>
            <a:xfrm>
              <a:off x="5257468" y="3042585"/>
              <a:ext cx="1467180" cy="1103596"/>
            </a:xfrm>
            <a:custGeom>
              <a:avLst/>
              <a:gdLst>
                <a:gd name="connsiteX0" fmla="*/ 29858 w 1467180"/>
                <a:gd name="connsiteY0" fmla="*/ 114006 h 1103596"/>
                <a:gd name="connsiteX1" fmla="*/ 112611 w 1467180"/>
                <a:gd name="connsiteY1" fmla="*/ 420121 h 1103596"/>
                <a:gd name="connsiteX2" fmla="*/ 162141 w 1467180"/>
                <a:gd name="connsiteY2" fmla="*/ 440809 h 1103596"/>
                <a:gd name="connsiteX3" fmla="*/ 353689 w 1467180"/>
                <a:gd name="connsiteY3" fmla="*/ 521467 h 1103596"/>
                <a:gd name="connsiteX4" fmla="*/ 427051 w 1467180"/>
                <a:gd name="connsiteY4" fmla="*/ 552518 h 1103596"/>
                <a:gd name="connsiteX5" fmla="*/ 353689 w 1467180"/>
                <a:gd name="connsiteY5" fmla="*/ 583570 h 1103596"/>
                <a:gd name="connsiteX6" fmla="*/ 162103 w 1467180"/>
                <a:gd name="connsiteY6" fmla="*/ 664228 h 1103596"/>
                <a:gd name="connsiteX7" fmla="*/ 112573 w 1467180"/>
                <a:gd name="connsiteY7" fmla="*/ 684916 h 1103596"/>
                <a:gd name="connsiteX8" fmla="*/ 29832 w 1467180"/>
                <a:gd name="connsiteY8" fmla="*/ 991023 h 1103596"/>
                <a:gd name="connsiteX9" fmla="*/ 335940 w 1467180"/>
                <a:gd name="connsiteY9" fmla="*/ 1073765 h 1103596"/>
                <a:gd name="connsiteX10" fmla="*/ 418688 w 1467180"/>
                <a:gd name="connsiteY10" fmla="*/ 767669 h 1103596"/>
                <a:gd name="connsiteX11" fmla="*/ 374873 w 1467180"/>
                <a:gd name="connsiteY11" fmla="*/ 714329 h 1103596"/>
                <a:gd name="connsiteX12" fmla="*/ 611417 w 1467180"/>
                <a:gd name="connsiteY12" fmla="*/ 685621 h 1103596"/>
                <a:gd name="connsiteX13" fmla="*/ 669310 w 1467180"/>
                <a:gd name="connsiteY13" fmla="*/ 655141 h 1103596"/>
                <a:gd name="connsiteX14" fmla="*/ 680835 w 1467180"/>
                <a:gd name="connsiteY14" fmla="*/ 660017 h 1103596"/>
                <a:gd name="connsiteX15" fmla="*/ 1250544 w 1467180"/>
                <a:gd name="connsiteY15" fmla="*/ 898638 h 1103596"/>
                <a:gd name="connsiteX16" fmla="*/ 1467181 w 1467180"/>
                <a:gd name="connsiteY16" fmla="*/ 871663 h 1103596"/>
                <a:gd name="connsiteX17" fmla="*/ 940867 w 1467180"/>
                <a:gd name="connsiteY17" fmla="*/ 594181 h 1103596"/>
                <a:gd name="connsiteX18" fmla="*/ 862419 w 1467180"/>
                <a:gd name="connsiteY18" fmla="*/ 552442 h 1103596"/>
                <a:gd name="connsiteX19" fmla="*/ 940867 w 1467180"/>
                <a:gd name="connsiteY19" fmla="*/ 510704 h 1103596"/>
                <a:gd name="connsiteX20" fmla="*/ 1467181 w 1467180"/>
                <a:gd name="connsiteY20" fmla="*/ 233355 h 1103596"/>
                <a:gd name="connsiteX21" fmla="*/ 1250544 w 1467180"/>
                <a:gd name="connsiteY21" fmla="*/ 206380 h 1103596"/>
                <a:gd name="connsiteX22" fmla="*/ 680835 w 1467180"/>
                <a:gd name="connsiteY22" fmla="*/ 445076 h 1103596"/>
                <a:gd name="connsiteX23" fmla="*/ 669310 w 1467180"/>
                <a:gd name="connsiteY23" fmla="*/ 449953 h 1103596"/>
                <a:gd name="connsiteX24" fmla="*/ 611417 w 1467180"/>
                <a:gd name="connsiteY24" fmla="*/ 419473 h 1103596"/>
                <a:gd name="connsiteX25" fmla="*/ 374892 w 1467180"/>
                <a:gd name="connsiteY25" fmla="*/ 390689 h 1103596"/>
                <a:gd name="connsiteX26" fmla="*/ 418707 w 1467180"/>
                <a:gd name="connsiteY26" fmla="*/ 337349 h 1103596"/>
                <a:gd name="connsiteX27" fmla="*/ 338194 w 1467180"/>
                <a:gd name="connsiteY27" fmla="*/ 30647 h 1103596"/>
                <a:gd name="connsiteX28" fmla="*/ 31493 w 1467180"/>
                <a:gd name="connsiteY28" fmla="*/ 111160 h 1103596"/>
                <a:gd name="connsiteX29" fmla="*/ 29858 w 1467180"/>
                <a:gd name="connsiteY29" fmla="*/ 114006 h 1103596"/>
                <a:gd name="connsiteX30" fmla="*/ 323971 w 1467180"/>
                <a:gd name="connsiteY30" fmla="*/ 821885 h 1103596"/>
                <a:gd name="connsiteX31" fmla="*/ 282575 w 1467180"/>
                <a:gd name="connsiteY31" fmla="*/ 974933 h 1103596"/>
                <a:gd name="connsiteX32" fmla="*/ 129528 w 1467180"/>
                <a:gd name="connsiteY32" fmla="*/ 933536 h 1103596"/>
                <a:gd name="connsiteX33" fmla="*/ 170923 w 1467180"/>
                <a:gd name="connsiteY33" fmla="*/ 780490 h 1103596"/>
                <a:gd name="connsiteX34" fmla="*/ 323971 w 1467180"/>
                <a:gd name="connsiteY34" fmla="*/ 821885 h 1103596"/>
                <a:gd name="connsiteX35" fmla="*/ 654965 w 1467180"/>
                <a:gd name="connsiteY35" fmla="*/ 552271 h 1103596"/>
                <a:gd name="connsiteX36" fmla="*/ 598805 w 1467180"/>
                <a:gd name="connsiteY36" fmla="*/ 608430 h 1103596"/>
                <a:gd name="connsiteX37" fmla="*/ 542646 w 1467180"/>
                <a:gd name="connsiteY37" fmla="*/ 552271 h 1103596"/>
                <a:gd name="connsiteX38" fmla="*/ 598805 w 1467180"/>
                <a:gd name="connsiteY38" fmla="*/ 496111 h 1103596"/>
                <a:gd name="connsiteX39" fmla="*/ 654965 w 1467180"/>
                <a:gd name="connsiteY39" fmla="*/ 552271 h 1103596"/>
                <a:gd name="connsiteX40" fmla="*/ 282594 w 1467180"/>
                <a:gd name="connsiteY40" fmla="*/ 130104 h 1103596"/>
                <a:gd name="connsiteX41" fmla="*/ 324386 w 1467180"/>
                <a:gd name="connsiteY41" fmla="*/ 282429 h 1103596"/>
                <a:gd name="connsiteX42" fmla="*/ 323971 w 1467180"/>
                <a:gd name="connsiteY42" fmla="*/ 283151 h 1103596"/>
                <a:gd name="connsiteX43" fmla="*/ 170923 w 1467180"/>
                <a:gd name="connsiteY43" fmla="*/ 324528 h 1103596"/>
                <a:gd name="connsiteX44" fmla="*/ 128427 w 1467180"/>
                <a:gd name="connsiteY44" fmla="*/ 171783 h 1103596"/>
                <a:gd name="connsiteX45" fmla="*/ 281171 w 1467180"/>
                <a:gd name="connsiteY45" fmla="*/ 129286 h 1103596"/>
                <a:gd name="connsiteX46" fmla="*/ 282594 w 1467180"/>
                <a:gd name="connsiteY46" fmla="*/ 130104 h 110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67180" h="1103596">
                  <a:moveTo>
                    <a:pt x="29858" y="114006"/>
                  </a:moveTo>
                  <a:cubicBezTo>
                    <a:pt x="-31488" y="221431"/>
                    <a:pt x="5495" y="358237"/>
                    <a:pt x="112611" y="420121"/>
                  </a:cubicBezTo>
                  <a:cubicBezTo>
                    <a:pt x="128610" y="428183"/>
                    <a:pt x="145162" y="435096"/>
                    <a:pt x="162141" y="440809"/>
                  </a:cubicBezTo>
                  <a:lnTo>
                    <a:pt x="353689" y="521467"/>
                  </a:lnTo>
                  <a:lnTo>
                    <a:pt x="427051" y="552518"/>
                  </a:lnTo>
                  <a:lnTo>
                    <a:pt x="353689" y="583570"/>
                  </a:lnTo>
                  <a:lnTo>
                    <a:pt x="162103" y="664228"/>
                  </a:lnTo>
                  <a:cubicBezTo>
                    <a:pt x="145124" y="669941"/>
                    <a:pt x="128571" y="676854"/>
                    <a:pt x="112573" y="684916"/>
                  </a:cubicBezTo>
                  <a:cubicBezTo>
                    <a:pt x="5196" y="746596"/>
                    <a:pt x="-31849" y="883645"/>
                    <a:pt x="29832" y="991023"/>
                  </a:cubicBezTo>
                  <a:cubicBezTo>
                    <a:pt x="91513" y="1098402"/>
                    <a:pt x="228563" y="1135445"/>
                    <a:pt x="335940" y="1073765"/>
                  </a:cubicBezTo>
                  <a:cubicBezTo>
                    <a:pt x="443312" y="1012086"/>
                    <a:pt x="480358" y="875046"/>
                    <a:pt x="418688" y="767669"/>
                  </a:cubicBezTo>
                  <a:cubicBezTo>
                    <a:pt x="407000" y="747680"/>
                    <a:pt x="392212" y="729676"/>
                    <a:pt x="374873" y="714329"/>
                  </a:cubicBezTo>
                  <a:lnTo>
                    <a:pt x="611417" y="685621"/>
                  </a:lnTo>
                  <a:lnTo>
                    <a:pt x="669310" y="655141"/>
                  </a:lnTo>
                  <a:lnTo>
                    <a:pt x="680835" y="660017"/>
                  </a:lnTo>
                  <a:lnTo>
                    <a:pt x="1250544" y="898638"/>
                  </a:lnTo>
                  <a:lnTo>
                    <a:pt x="1467181" y="871663"/>
                  </a:lnTo>
                  <a:lnTo>
                    <a:pt x="940867" y="594181"/>
                  </a:lnTo>
                  <a:lnTo>
                    <a:pt x="862419" y="552442"/>
                  </a:lnTo>
                  <a:lnTo>
                    <a:pt x="940867" y="510704"/>
                  </a:lnTo>
                  <a:lnTo>
                    <a:pt x="1467181" y="233355"/>
                  </a:lnTo>
                  <a:lnTo>
                    <a:pt x="1250544" y="206380"/>
                  </a:lnTo>
                  <a:lnTo>
                    <a:pt x="680835" y="445076"/>
                  </a:lnTo>
                  <a:lnTo>
                    <a:pt x="669310" y="449953"/>
                  </a:lnTo>
                  <a:lnTo>
                    <a:pt x="611417" y="419473"/>
                  </a:lnTo>
                  <a:lnTo>
                    <a:pt x="374892" y="390689"/>
                  </a:lnTo>
                  <a:cubicBezTo>
                    <a:pt x="392231" y="375344"/>
                    <a:pt x="407021" y="357338"/>
                    <a:pt x="418707" y="337349"/>
                  </a:cubicBezTo>
                  <a:cubicBezTo>
                    <a:pt x="481166" y="230423"/>
                    <a:pt x="445120" y="93109"/>
                    <a:pt x="338194" y="30647"/>
                  </a:cubicBezTo>
                  <a:cubicBezTo>
                    <a:pt x="231268" y="-31812"/>
                    <a:pt x="93953" y="4235"/>
                    <a:pt x="31493" y="111160"/>
                  </a:cubicBezTo>
                  <a:cubicBezTo>
                    <a:pt x="30941" y="112105"/>
                    <a:pt x="30396" y="113054"/>
                    <a:pt x="29858" y="114006"/>
                  </a:cubicBezTo>
                  <a:close/>
                  <a:moveTo>
                    <a:pt x="323971" y="821885"/>
                  </a:moveTo>
                  <a:cubicBezTo>
                    <a:pt x="354804" y="875580"/>
                    <a:pt x="336270" y="944101"/>
                    <a:pt x="282575" y="974933"/>
                  </a:cubicBezTo>
                  <a:cubicBezTo>
                    <a:pt x="228881" y="1005764"/>
                    <a:pt x="160360" y="987230"/>
                    <a:pt x="129528" y="933536"/>
                  </a:cubicBezTo>
                  <a:cubicBezTo>
                    <a:pt x="98697" y="879843"/>
                    <a:pt x="117231" y="811322"/>
                    <a:pt x="170923" y="780490"/>
                  </a:cubicBezTo>
                  <a:cubicBezTo>
                    <a:pt x="224705" y="750345"/>
                    <a:pt x="292718" y="768742"/>
                    <a:pt x="323971" y="821885"/>
                  </a:cubicBezTo>
                  <a:close/>
                  <a:moveTo>
                    <a:pt x="654965" y="552271"/>
                  </a:moveTo>
                  <a:cubicBezTo>
                    <a:pt x="654965" y="583286"/>
                    <a:pt x="629821" y="608430"/>
                    <a:pt x="598805" y="608430"/>
                  </a:cubicBezTo>
                  <a:cubicBezTo>
                    <a:pt x="567790" y="608430"/>
                    <a:pt x="542646" y="583286"/>
                    <a:pt x="542646" y="552271"/>
                  </a:cubicBezTo>
                  <a:cubicBezTo>
                    <a:pt x="542646" y="521255"/>
                    <a:pt x="567790" y="496111"/>
                    <a:pt x="598805" y="496111"/>
                  </a:cubicBezTo>
                  <a:cubicBezTo>
                    <a:pt x="629821" y="496111"/>
                    <a:pt x="654965" y="521255"/>
                    <a:pt x="654965" y="552271"/>
                  </a:cubicBezTo>
                  <a:close/>
                  <a:moveTo>
                    <a:pt x="282594" y="130104"/>
                  </a:moveTo>
                  <a:cubicBezTo>
                    <a:pt x="336197" y="160626"/>
                    <a:pt x="354908" y="228825"/>
                    <a:pt x="324386" y="282429"/>
                  </a:cubicBezTo>
                  <a:cubicBezTo>
                    <a:pt x="324249" y="282669"/>
                    <a:pt x="324110" y="282911"/>
                    <a:pt x="323971" y="283151"/>
                  </a:cubicBezTo>
                  <a:cubicBezTo>
                    <a:pt x="292718" y="336297"/>
                    <a:pt x="224698" y="354686"/>
                    <a:pt x="170923" y="324528"/>
                  </a:cubicBezTo>
                  <a:cubicBezTo>
                    <a:pt x="117008" y="294084"/>
                    <a:pt x="97982" y="225698"/>
                    <a:pt x="128427" y="171783"/>
                  </a:cubicBezTo>
                  <a:cubicBezTo>
                    <a:pt x="158870" y="117868"/>
                    <a:pt x="227256" y="98843"/>
                    <a:pt x="281171" y="129286"/>
                  </a:cubicBezTo>
                  <a:cubicBezTo>
                    <a:pt x="281648" y="129555"/>
                    <a:pt x="282122" y="129827"/>
                    <a:pt x="282594" y="130104"/>
                  </a:cubicBezTo>
                  <a:close/>
                </a:path>
              </a:pathLst>
            </a:custGeom>
            <a:solidFill>
              <a:srgbClr val="666666"/>
            </a:solidFill>
            <a:ln w="1905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4872CEB-BA95-4EAA-BF3C-0014E9250534}"/>
                </a:ext>
              </a:extLst>
            </p:cNvPr>
            <p:cNvSpPr/>
            <p:nvPr/>
          </p:nvSpPr>
          <p:spPr>
            <a:xfrm>
              <a:off x="6781799" y="3558661"/>
              <a:ext cx="152400" cy="76200"/>
            </a:xfrm>
            <a:custGeom>
              <a:avLst/>
              <a:gdLst>
                <a:gd name="connsiteX0" fmla="*/ 0 w 152400"/>
                <a:gd name="connsiteY0" fmla="*/ 0 h 76200"/>
                <a:gd name="connsiteX1" fmla="*/ 152400 w 152400"/>
                <a:gd name="connsiteY1" fmla="*/ 0 h 76200"/>
                <a:gd name="connsiteX2" fmla="*/ 152400 w 152400"/>
                <a:gd name="connsiteY2" fmla="*/ 76200 h 76200"/>
                <a:gd name="connsiteX3" fmla="*/ 0 w 1524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52400" h="76200">
                  <a:moveTo>
                    <a:pt x="0" y="0"/>
                  </a:moveTo>
                  <a:lnTo>
                    <a:pt x="152400" y="0"/>
                  </a:lnTo>
                  <a:lnTo>
                    <a:pt x="152400" y="76200"/>
                  </a:lnTo>
                  <a:lnTo>
                    <a:pt x="0" y="76200"/>
                  </a:lnTo>
                  <a:close/>
                </a:path>
              </a:pathLst>
            </a:custGeom>
            <a:solidFill>
              <a:srgbClr val="000000"/>
            </a:solidFill>
            <a:ln w="190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95E1456-CEAF-40B9-8BCE-2D5D3BF5EF8D}"/>
                </a:ext>
              </a:extLst>
            </p:cNvPr>
            <p:cNvSpPr/>
            <p:nvPr/>
          </p:nvSpPr>
          <p:spPr>
            <a:xfrm>
              <a:off x="6553199" y="3558661"/>
              <a:ext cx="152400" cy="76200"/>
            </a:xfrm>
            <a:custGeom>
              <a:avLst/>
              <a:gdLst>
                <a:gd name="connsiteX0" fmla="*/ 0 w 152400"/>
                <a:gd name="connsiteY0" fmla="*/ 0 h 76200"/>
                <a:gd name="connsiteX1" fmla="*/ 152400 w 152400"/>
                <a:gd name="connsiteY1" fmla="*/ 0 h 76200"/>
                <a:gd name="connsiteX2" fmla="*/ 152400 w 152400"/>
                <a:gd name="connsiteY2" fmla="*/ 76200 h 76200"/>
                <a:gd name="connsiteX3" fmla="*/ 0 w 1524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52400" h="76200">
                  <a:moveTo>
                    <a:pt x="0" y="0"/>
                  </a:moveTo>
                  <a:lnTo>
                    <a:pt x="152400" y="0"/>
                  </a:lnTo>
                  <a:lnTo>
                    <a:pt x="152400" y="76200"/>
                  </a:lnTo>
                  <a:lnTo>
                    <a:pt x="0" y="76200"/>
                  </a:lnTo>
                  <a:close/>
                </a:path>
              </a:pathLst>
            </a:custGeom>
            <a:solidFill>
              <a:srgbClr val="000000"/>
            </a:solidFill>
            <a:ln w="1905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3CB7631-B715-401C-8215-263428BEF32B}"/>
                </a:ext>
              </a:extLst>
            </p:cNvPr>
            <p:cNvSpPr/>
            <p:nvPr/>
          </p:nvSpPr>
          <p:spPr>
            <a:xfrm>
              <a:off x="6324599" y="3558661"/>
              <a:ext cx="152400" cy="76200"/>
            </a:xfrm>
            <a:custGeom>
              <a:avLst/>
              <a:gdLst>
                <a:gd name="connsiteX0" fmla="*/ 0 w 152400"/>
                <a:gd name="connsiteY0" fmla="*/ 0 h 76200"/>
                <a:gd name="connsiteX1" fmla="*/ 152400 w 152400"/>
                <a:gd name="connsiteY1" fmla="*/ 0 h 76200"/>
                <a:gd name="connsiteX2" fmla="*/ 152400 w 152400"/>
                <a:gd name="connsiteY2" fmla="*/ 76200 h 76200"/>
                <a:gd name="connsiteX3" fmla="*/ 0 w 1524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52400" h="76200">
                  <a:moveTo>
                    <a:pt x="0" y="0"/>
                  </a:moveTo>
                  <a:lnTo>
                    <a:pt x="152400" y="0"/>
                  </a:lnTo>
                  <a:lnTo>
                    <a:pt x="152400" y="76200"/>
                  </a:lnTo>
                  <a:lnTo>
                    <a:pt x="0" y="76200"/>
                  </a:lnTo>
                  <a:close/>
                </a:path>
              </a:pathLst>
            </a:custGeom>
            <a:solidFill>
              <a:srgbClr val="000000"/>
            </a:solidFill>
            <a:ln w="19050"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B4520E4D-7EA5-488B-B902-5393C6D87764}"/>
              </a:ext>
            </a:extLst>
          </p:cNvPr>
          <p:cNvSpPr txBox="1"/>
          <p:nvPr/>
        </p:nvSpPr>
        <p:spPr>
          <a:xfrm>
            <a:off x="1491575" y="4712876"/>
            <a:ext cx="2379608" cy="707886"/>
          </a:xfrm>
          <a:prstGeom prst="rect">
            <a:avLst/>
          </a:prstGeom>
          <a:noFill/>
        </p:spPr>
        <p:txBody>
          <a:bodyPr wrap="square" rtlCol="0">
            <a:spAutoFit/>
          </a:bodyPr>
          <a:lstStyle/>
          <a:p>
            <a:pPr algn="ctr"/>
            <a:r>
              <a:rPr lang="en-US" sz="2000" dirty="0"/>
              <a:t>Ahead-of-time (AOT) compilation</a:t>
            </a:r>
          </a:p>
        </p:txBody>
      </p:sp>
      <p:grpSp>
        <p:nvGrpSpPr>
          <p:cNvPr id="58" name="Group 57">
            <a:extLst>
              <a:ext uri="{FF2B5EF4-FFF2-40B4-BE49-F238E27FC236}">
                <a16:creationId xmlns:a16="http://schemas.microsoft.com/office/drawing/2014/main" id="{8E40AC2C-CD4C-4A03-A50E-4FC9988235C6}"/>
              </a:ext>
            </a:extLst>
          </p:cNvPr>
          <p:cNvGrpSpPr/>
          <p:nvPr/>
        </p:nvGrpSpPr>
        <p:grpSpPr>
          <a:xfrm>
            <a:off x="1843179" y="3139561"/>
            <a:ext cx="1676400" cy="939685"/>
            <a:chOff x="1843179" y="3139561"/>
            <a:chExt cx="1676400" cy="939685"/>
          </a:xfrm>
          <a:effectLst>
            <a:outerShdw blurRad="50800" dist="38100" dir="2700000" algn="tl" rotWithShape="0">
              <a:prstClr val="black">
                <a:alpha val="40000"/>
              </a:prstClr>
            </a:outerShdw>
          </a:effectLst>
        </p:grpSpPr>
        <p:sp>
          <p:nvSpPr>
            <p:cNvPr id="28" name="Freeform: Shape 27">
              <a:extLst>
                <a:ext uri="{FF2B5EF4-FFF2-40B4-BE49-F238E27FC236}">
                  <a16:creationId xmlns:a16="http://schemas.microsoft.com/office/drawing/2014/main" id="{C005521D-D231-4B72-A96E-14E2FC79749B}"/>
                </a:ext>
              </a:extLst>
            </p:cNvPr>
            <p:cNvSpPr/>
            <p:nvPr/>
          </p:nvSpPr>
          <p:spPr>
            <a:xfrm>
              <a:off x="1843179" y="3139561"/>
              <a:ext cx="1339215" cy="914400"/>
            </a:xfrm>
            <a:custGeom>
              <a:avLst/>
              <a:gdLst>
                <a:gd name="connsiteX0" fmla="*/ 800100 w 1339215"/>
                <a:gd name="connsiteY0" fmla="*/ 116205 h 914400"/>
                <a:gd name="connsiteX1" fmla="*/ 800100 w 1339215"/>
                <a:gd name="connsiteY1" fmla="*/ 192405 h 914400"/>
                <a:gd name="connsiteX2" fmla="*/ 838200 w 1339215"/>
                <a:gd name="connsiteY2" fmla="*/ 190500 h 914400"/>
                <a:gd name="connsiteX3" fmla="*/ 876300 w 1339215"/>
                <a:gd name="connsiteY3" fmla="*/ 192405 h 914400"/>
                <a:gd name="connsiteX4" fmla="*/ 876300 w 1339215"/>
                <a:gd name="connsiteY4" fmla="*/ 116205 h 914400"/>
                <a:gd name="connsiteX5" fmla="*/ 1085850 w 1339215"/>
                <a:gd name="connsiteY5" fmla="*/ 160020 h 914400"/>
                <a:gd name="connsiteX6" fmla="*/ 1057275 w 1339215"/>
                <a:gd name="connsiteY6" fmla="*/ 228600 h 914400"/>
                <a:gd name="connsiteX7" fmla="*/ 1127760 w 1339215"/>
                <a:gd name="connsiteY7" fmla="*/ 259080 h 914400"/>
                <a:gd name="connsiteX8" fmla="*/ 1156335 w 1339215"/>
                <a:gd name="connsiteY8" fmla="*/ 188595 h 914400"/>
                <a:gd name="connsiteX9" fmla="*/ 1257300 w 1339215"/>
                <a:gd name="connsiteY9" fmla="*/ 249555 h 914400"/>
                <a:gd name="connsiteX10" fmla="*/ 1339215 w 1339215"/>
                <a:gd name="connsiteY10" fmla="*/ 167640 h 914400"/>
                <a:gd name="connsiteX11" fmla="*/ 838200 w 1339215"/>
                <a:gd name="connsiteY11" fmla="*/ 0 h 914400"/>
                <a:gd name="connsiteX12" fmla="*/ 0 w 1339215"/>
                <a:gd name="connsiteY12" fmla="*/ 838200 h 914400"/>
                <a:gd name="connsiteX13" fmla="*/ 0 w 1339215"/>
                <a:gd name="connsiteY13" fmla="*/ 914400 h 914400"/>
                <a:gd name="connsiteX14" fmla="*/ 114300 w 1339215"/>
                <a:gd name="connsiteY14" fmla="*/ 914400 h 914400"/>
                <a:gd name="connsiteX15" fmla="*/ 114300 w 1339215"/>
                <a:gd name="connsiteY15" fmla="*/ 838200 h 914400"/>
                <a:gd name="connsiteX16" fmla="*/ 150495 w 1339215"/>
                <a:gd name="connsiteY16" fmla="*/ 613410 h 914400"/>
                <a:gd name="connsiteX17" fmla="*/ 220980 w 1339215"/>
                <a:gd name="connsiteY17" fmla="*/ 641985 h 914400"/>
                <a:gd name="connsiteX18" fmla="*/ 247650 w 1339215"/>
                <a:gd name="connsiteY18" fmla="*/ 571500 h 914400"/>
                <a:gd name="connsiteX19" fmla="*/ 177165 w 1339215"/>
                <a:gd name="connsiteY19" fmla="*/ 542925 h 914400"/>
                <a:gd name="connsiteX20" fmla="*/ 291465 w 1339215"/>
                <a:gd name="connsiteY20" fmla="*/ 365760 h 914400"/>
                <a:gd name="connsiteX21" fmla="*/ 344805 w 1339215"/>
                <a:gd name="connsiteY21" fmla="*/ 419100 h 914400"/>
                <a:gd name="connsiteX22" fmla="*/ 398145 w 1339215"/>
                <a:gd name="connsiteY22" fmla="*/ 363855 h 914400"/>
                <a:gd name="connsiteX23" fmla="*/ 344805 w 1339215"/>
                <a:gd name="connsiteY23" fmla="*/ 310515 h 914400"/>
                <a:gd name="connsiteX24" fmla="*/ 520065 w 1339215"/>
                <a:gd name="connsiteY24" fmla="*/ 188595 h 914400"/>
                <a:gd name="connsiteX25" fmla="*/ 548640 w 1339215"/>
                <a:gd name="connsiteY25" fmla="*/ 259080 h 914400"/>
                <a:gd name="connsiteX26" fmla="*/ 619125 w 1339215"/>
                <a:gd name="connsiteY26" fmla="*/ 228600 h 914400"/>
                <a:gd name="connsiteX27" fmla="*/ 590550 w 1339215"/>
                <a:gd name="connsiteY27" fmla="*/ 158115 h 914400"/>
                <a:gd name="connsiteX28" fmla="*/ 800100 w 1339215"/>
                <a:gd name="connsiteY28" fmla="*/ 11620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9215" h="914400">
                  <a:moveTo>
                    <a:pt x="800100" y="116205"/>
                  </a:moveTo>
                  <a:lnTo>
                    <a:pt x="800100" y="192405"/>
                  </a:lnTo>
                  <a:cubicBezTo>
                    <a:pt x="813435" y="192405"/>
                    <a:pt x="824865" y="190500"/>
                    <a:pt x="838200" y="190500"/>
                  </a:cubicBezTo>
                  <a:cubicBezTo>
                    <a:pt x="851535" y="190500"/>
                    <a:pt x="862965" y="190500"/>
                    <a:pt x="876300" y="192405"/>
                  </a:cubicBezTo>
                  <a:lnTo>
                    <a:pt x="876300" y="116205"/>
                  </a:lnTo>
                  <a:cubicBezTo>
                    <a:pt x="950595" y="120015"/>
                    <a:pt x="1021080" y="135255"/>
                    <a:pt x="1085850" y="160020"/>
                  </a:cubicBezTo>
                  <a:lnTo>
                    <a:pt x="1057275" y="228600"/>
                  </a:lnTo>
                  <a:cubicBezTo>
                    <a:pt x="1082040" y="238125"/>
                    <a:pt x="1104900" y="247650"/>
                    <a:pt x="1127760" y="259080"/>
                  </a:cubicBezTo>
                  <a:lnTo>
                    <a:pt x="1156335" y="188595"/>
                  </a:lnTo>
                  <a:cubicBezTo>
                    <a:pt x="1192530" y="205740"/>
                    <a:pt x="1224915" y="226695"/>
                    <a:pt x="1257300" y="249555"/>
                  </a:cubicBezTo>
                  <a:lnTo>
                    <a:pt x="1339215" y="167640"/>
                  </a:lnTo>
                  <a:cubicBezTo>
                    <a:pt x="1200150" y="62865"/>
                    <a:pt x="1026795" y="0"/>
                    <a:pt x="838200" y="0"/>
                  </a:cubicBezTo>
                  <a:cubicBezTo>
                    <a:pt x="375285" y="0"/>
                    <a:pt x="0" y="375285"/>
                    <a:pt x="0" y="838200"/>
                  </a:cubicBezTo>
                  <a:lnTo>
                    <a:pt x="0" y="914400"/>
                  </a:lnTo>
                  <a:lnTo>
                    <a:pt x="114300" y="914400"/>
                  </a:lnTo>
                  <a:lnTo>
                    <a:pt x="114300" y="838200"/>
                  </a:lnTo>
                  <a:cubicBezTo>
                    <a:pt x="114300" y="760095"/>
                    <a:pt x="127635" y="683895"/>
                    <a:pt x="150495" y="613410"/>
                  </a:cubicBezTo>
                  <a:lnTo>
                    <a:pt x="220980" y="641985"/>
                  </a:lnTo>
                  <a:cubicBezTo>
                    <a:pt x="228600" y="617220"/>
                    <a:pt x="238125" y="594360"/>
                    <a:pt x="247650" y="571500"/>
                  </a:cubicBezTo>
                  <a:lnTo>
                    <a:pt x="177165" y="542925"/>
                  </a:lnTo>
                  <a:cubicBezTo>
                    <a:pt x="205740" y="478155"/>
                    <a:pt x="245745" y="417195"/>
                    <a:pt x="291465" y="365760"/>
                  </a:cubicBezTo>
                  <a:lnTo>
                    <a:pt x="344805" y="419100"/>
                  </a:lnTo>
                  <a:cubicBezTo>
                    <a:pt x="361950" y="400050"/>
                    <a:pt x="379095" y="381000"/>
                    <a:pt x="398145" y="363855"/>
                  </a:cubicBezTo>
                  <a:lnTo>
                    <a:pt x="344805" y="310515"/>
                  </a:lnTo>
                  <a:cubicBezTo>
                    <a:pt x="396240" y="262890"/>
                    <a:pt x="455295" y="220980"/>
                    <a:pt x="520065" y="188595"/>
                  </a:cubicBezTo>
                  <a:lnTo>
                    <a:pt x="548640" y="259080"/>
                  </a:lnTo>
                  <a:cubicBezTo>
                    <a:pt x="571500" y="247650"/>
                    <a:pt x="594360" y="238125"/>
                    <a:pt x="619125" y="228600"/>
                  </a:cubicBezTo>
                  <a:lnTo>
                    <a:pt x="590550" y="158115"/>
                  </a:lnTo>
                  <a:cubicBezTo>
                    <a:pt x="655320" y="133350"/>
                    <a:pt x="725805" y="120015"/>
                    <a:pt x="800100" y="116205"/>
                  </a:cubicBezTo>
                  <a:close/>
                </a:path>
              </a:pathLst>
            </a:custGeom>
            <a:solidFill>
              <a:srgbClr val="000000"/>
            </a:solidFill>
            <a:ln w="1905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9EDDC94-4DCD-4988-97A5-2FA250CC9003}"/>
                </a:ext>
              </a:extLst>
            </p:cNvPr>
            <p:cNvSpPr/>
            <p:nvPr/>
          </p:nvSpPr>
          <p:spPr>
            <a:xfrm>
              <a:off x="3271929" y="3497700"/>
              <a:ext cx="247650" cy="556260"/>
            </a:xfrm>
            <a:custGeom>
              <a:avLst/>
              <a:gdLst>
                <a:gd name="connsiteX0" fmla="*/ 97155 w 247650"/>
                <a:gd name="connsiteY0" fmla="*/ 0 h 556260"/>
                <a:gd name="connsiteX1" fmla="*/ 15240 w 247650"/>
                <a:gd name="connsiteY1" fmla="*/ 81915 h 556260"/>
                <a:gd name="connsiteX2" fmla="*/ 70485 w 247650"/>
                <a:gd name="connsiteY2" fmla="*/ 182880 h 556260"/>
                <a:gd name="connsiteX3" fmla="*/ 0 w 247650"/>
                <a:gd name="connsiteY3" fmla="*/ 213360 h 556260"/>
                <a:gd name="connsiteX4" fmla="*/ 26670 w 247650"/>
                <a:gd name="connsiteY4" fmla="*/ 283845 h 556260"/>
                <a:gd name="connsiteX5" fmla="*/ 97155 w 247650"/>
                <a:gd name="connsiteY5" fmla="*/ 255270 h 556260"/>
                <a:gd name="connsiteX6" fmla="*/ 133350 w 247650"/>
                <a:gd name="connsiteY6" fmla="*/ 480060 h 556260"/>
                <a:gd name="connsiteX7" fmla="*/ 133350 w 247650"/>
                <a:gd name="connsiteY7" fmla="*/ 556260 h 556260"/>
                <a:gd name="connsiteX8" fmla="*/ 247650 w 247650"/>
                <a:gd name="connsiteY8" fmla="*/ 556260 h 556260"/>
                <a:gd name="connsiteX9" fmla="*/ 247650 w 247650"/>
                <a:gd name="connsiteY9" fmla="*/ 480060 h 556260"/>
                <a:gd name="connsiteX10" fmla="*/ 97155 w 247650"/>
                <a:gd name="connsiteY10" fmla="*/ 0 h 55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556260">
                  <a:moveTo>
                    <a:pt x="97155" y="0"/>
                  </a:moveTo>
                  <a:lnTo>
                    <a:pt x="15240" y="81915"/>
                  </a:lnTo>
                  <a:cubicBezTo>
                    <a:pt x="36195" y="114300"/>
                    <a:pt x="55245" y="148590"/>
                    <a:pt x="70485" y="182880"/>
                  </a:cubicBezTo>
                  <a:lnTo>
                    <a:pt x="0" y="213360"/>
                  </a:lnTo>
                  <a:cubicBezTo>
                    <a:pt x="9525" y="236220"/>
                    <a:pt x="19050" y="260985"/>
                    <a:pt x="26670" y="283845"/>
                  </a:cubicBezTo>
                  <a:lnTo>
                    <a:pt x="97155" y="255270"/>
                  </a:lnTo>
                  <a:cubicBezTo>
                    <a:pt x="120015" y="325755"/>
                    <a:pt x="133350" y="401955"/>
                    <a:pt x="133350" y="480060"/>
                  </a:cubicBezTo>
                  <a:lnTo>
                    <a:pt x="133350" y="556260"/>
                  </a:lnTo>
                  <a:lnTo>
                    <a:pt x="247650" y="556260"/>
                  </a:lnTo>
                  <a:lnTo>
                    <a:pt x="247650" y="480060"/>
                  </a:lnTo>
                  <a:cubicBezTo>
                    <a:pt x="247650" y="300990"/>
                    <a:pt x="192405" y="137160"/>
                    <a:pt x="97155" y="0"/>
                  </a:cubicBezTo>
                  <a:close/>
                </a:path>
              </a:pathLst>
            </a:custGeom>
            <a:solidFill>
              <a:srgbClr val="000000"/>
            </a:solidFill>
            <a:ln w="1905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FE1BAF7-82E8-4E8E-B5A4-ABF7047641F8}"/>
                </a:ext>
              </a:extLst>
            </p:cNvPr>
            <p:cNvSpPr/>
            <p:nvPr/>
          </p:nvSpPr>
          <p:spPr>
            <a:xfrm>
              <a:off x="2600848" y="3349111"/>
              <a:ext cx="728230" cy="730135"/>
            </a:xfrm>
            <a:custGeom>
              <a:avLst/>
              <a:gdLst>
                <a:gd name="connsiteX0" fmla="*/ 27190 w 728230"/>
                <a:gd name="connsiteY0" fmla="*/ 594360 h 730135"/>
                <a:gd name="connsiteX1" fmla="*/ 17665 w 728230"/>
                <a:gd name="connsiteY1" fmla="*/ 603885 h 730135"/>
                <a:gd name="connsiteX2" fmla="*/ 27190 w 728230"/>
                <a:gd name="connsiteY2" fmla="*/ 712470 h 730135"/>
                <a:gd name="connsiteX3" fmla="*/ 135775 w 728230"/>
                <a:gd name="connsiteY3" fmla="*/ 702945 h 730135"/>
                <a:gd name="connsiteX4" fmla="*/ 728230 w 728230"/>
                <a:gd name="connsiteY4" fmla="*/ 0 h 730135"/>
                <a:gd name="connsiteX5" fmla="*/ 27190 w 728230"/>
                <a:gd name="connsiteY5" fmla="*/ 594360 h 73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230" h="730135">
                  <a:moveTo>
                    <a:pt x="27190" y="594360"/>
                  </a:moveTo>
                  <a:cubicBezTo>
                    <a:pt x="23380" y="596265"/>
                    <a:pt x="21475" y="600075"/>
                    <a:pt x="17665" y="603885"/>
                  </a:cubicBezTo>
                  <a:cubicBezTo>
                    <a:pt x="-9005" y="636270"/>
                    <a:pt x="-5195" y="683895"/>
                    <a:pt x="27190" y="712470"/>
                  </a:cubicBezTo>
                  <a:cubicBezTo>
                    <a:pt x="59575" y="739140"/>
                    <a:pt x="107200" y="735330"/>
                    <a:pt x="135775" y="702945"/>
                  </a:cubicBezTo>
                  <a:lnTo>
                    <a:pt x="728230" y="0"/>
                  </a:lnTo>
                  <a:lnTo>
                    <a:pt x="27190" y="594360"/>
                  </a:lnTo>
                  <a:close/>
                </a:path>
              </a:pathLst>
            </a:custGeom>
            <a:solidFill>
              <a:srgbClr val="C00000"/>
            </a:solidFill>
            <a:ln w="19050" cap="flat">
              <a:noFill/>
              <a:prstDash val="solid"/>
              <a:miter/>
            </a:ln>
          </p:spPr>
          <p:txBody>
            <a:bodyPr rtlCol="0" anchor="ctr"/>
            <a:lstStyle/>
            <a:p>
              <a:endParaRPr lang="en-US"/>
            </a:p>
          </p:txBody>
        </p:sp>
      </p:grpSp>
      <p:sp>
        <p:nvSpPr>
          <p:cNvPr id="8" name="TextBox 7">
            <a:extLst>
              <a:ext uri="{FF2B5EF4-FFF2-40B4-BE49-F238E27FC236}">
                <a16:creationId xmlns:a16="http://schemas.microsoft.com/office/drawing/2014/main" id="{A858FFD2-0CA0-4064-A5B4-DB8CF8AD5E41}"/>
              </a:ext>
            </a:extLst>
          </p:cNvPr>
          <p:cNvSpPr txBox="1"/>
          <p:nvPr/>
        </p:nvSpPr>
        <p:spPr>
          <a:xfrm>
            <a:off x="8320816" y="4712876"/>
            <a:ext cx="2142499" cy="707886"/>
          </a:xfrm>
          <a:prstGeom prst="rect">
            <a:avLst/>
          </a:prstGeom>
          <a:noFill/>
        </p:spPr>
        <p:txBody>
          <a:bodyPr wrap="square" rtlCol="0">
            <a:spAutoFit/>
          </a:bodyPr>
          <a:lstStyle/>
          <a:p>
            <a:pPr algn="ctr"/>
            <a:r>
              <a:rPr lang="en-US" sz="2000" dirty="0"/>
              <a:t>Native dependencies</a:t>
            </a:r>
          </a:p>
        </p:txBody>
      </p:sp>
      <p:grpSp>
        <p:nvGrpSpPr>
          <p:cNvPr id="60" name="Group 59">
            <a:extLst>
              <a:ext uri="{FF2B5EF4-FFF2-40B4-BE49-F238E27FC236}">
                <a16:creationId xmlns:a16="http://schemas.microsoft.com/office/drawing/2014/main" id="{47262AD3-BC80-492D-AD83-E1E4741FE972}"/>
              </a:ext>
            </a:extLst>
          </p:cNvPr>
          <p:cNvGrpSpPr/>
          <p:nvPr/>
        </p:nvGrpSpPr>
        <p:grpSpPr>
          <a:xfrm>
            <a:off x="8668165" y="2872861"/>
            <a:ext cx="1447800" cy="1447800"/>
            <a:chOff x="8668165" y="2872861"/>
            <a:chExt cx="1447800" cy="1447800"/>
          </a:xfrm>
          <a:effectLst>
            <a:outerShdw blurRad="50800" dist="38100" dir="2700000" algn="tl" rotWithShape="0">
              <a:prstClr val="black">
                <a:alpha val="40000"/>
              </a:prstClr>
            </a:outerShdw>
          </a:effectLst>
        </p:grpSpPr>
        <p:sp>
          <p:nvSpPr>
            <p:cNvPr id="32" name="Freeform: Shape 31">
              <a:extLst>
                <a:ext uri="{FF2B5EF4-FFF2-40B4-BE49-F238E27FC236}">
                  <a16:creationId xmlns:a16="http://schemas.microsoft.com/office/drawing/2014/main" id="{1E4636AA-78AC-414F-880E-75B59E88606E}"/>
                </a:ext>
              </a:extLst>
            </p:cNvPr>
            <p:cNvSpPr/>
            <p:nvPr/>
          </p:nvSpPr>
          <p:spPr>
            <a:xfrm>
              <a:off x="8668165" y="33300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8BEACC5-DB6F-4BE5-9719-0B0691B159FC}"/>
                </a:ext>
              </a:extLst>
            </p:cNvPr>
            <p:cNvSpPr/>
            <p:nvPr/>
          </p:nvSpPr>
          <p:spPr>
            <a:xfrm>
              <a:off x="8668165" y="31776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39EA77A-F7B2-4E63-8D6D-A07C9E6D9E3D}"/>
                </a:ext>
              </a:extLst>
            </p:cNvPr>
            <p:cNvSpPr/>
            <p:nvPr/>
          </p:nvSpPr>
          <p:spPr>
            <a:xfrm>
              <a:off x="8668165" y="34824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B9B1070-1B13-4A93-9FAB-3DF88C401E0F}"/>
                </a:ext>
              </a:extLst>
            </p:cNvPr>
            <p:cNvSpPr/>
            <p:nvPr/>
          </p:nvSpPr>
          <p:spPr>
            <a:xfrm>
              <a:off x="8668165" y="39396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BEA774-39C5-484C-9624-399957E8A8A0}"/>
                </a:ext>
              </a:extLst>
            </p:cNvPr>
            <p:cNvSpPr/>
            <p:nvPr/>
          </p:nvSpPr>
          <p:spPr>
            <a:xfrm>
              <a:off x="8668165" y="37872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7F69CF0-8582-4983-89B4-6F375466743A}"/>
                </a:ext>
              </a:extLst>
            </p:cNvPr>
            <p:cNvSpPr/>
            <p:nvPr/>
          </p:nvSpPr>
          <p:spPr>
            <a:xfrm>
              <a:off x="8668165" y="36348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495AFF0-9A8A-46E5-BDAA-C86F78C37E05}"/>
                </a:ext>
              </a:extLst>
            </p:cNvPr>
            <p:cNvSpPr/>
            <p:nvPr/>
          </p:nvSpPr>
          <p:spPr>
            <a:xfrm>
              <a:off x="9982615" y="37872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95C61B0-B746-4C0F-AD2D-ED0DAD1737E1}"/>
                </a:ext>
              </a:extLst>
            </p:cNvPr>
            <p:cNvSpPr/>
            <p:nvPr/>
          </p:nvSpPr>
          <p:spPr>
            <a:xfrm>
              <a:off x="9982615" y="39396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10D1F06-0CB7-4F02-AC37-D4860DBD9FB1}"/>
                </a:ext>
              </a:extLst>
            </p:cNvPr>
            <p:cNvSpPr/>
            <p:nvPr/>
          </p:nvSpPr>
          <p:spPr>
            <a:xfrm>
              <a:off x="9982615" y="36348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4468892-4E85-437C-B56A-1E73C4EC3724}"/>
                </a:ext>
              </a:extLst>
            </p:cNvPr>
            <p:cNvSpPr/>
            <p:nvPr/>
          </p:nvSpPr>
          <p:spPr>
            <a:xfrm>
              <a:off x="9982615" y="31776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09B57D2-D9E8-46A2-8163-3EB905601614}"/>
                </a:ext>
              </a:extLst>
            </p:cNvPr>
            <p:cNvSpPr/>
            <p:nvPr/>
          </p:nvSpPr>
          <p:spPr>
            <a:xfrm>
              <a:off x="9982615" y="34824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8D6D8B9-E97A-4DFB-853A-86C33B2A3DE0}"/>
                </a:ext>
              </a:extLst>
            </p:cNvPr>
            <p:cNvSpPr/>
            <p:nvPr/>
          </p:nvSpPr>
          <p:spPr>
            <a:xfrm>
              <a:off x="9982615" y="33300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5AE38E2-D7CA-4F2B-938C-B10B0DBE3CB5}"/>
                </a:ext>
              </a:extLst>
            </p:cNvPr>
            <p:cNvSpPr/>
            <p:nvPr/>
          </p:nvSpPr>
          <p:spPr>
            <a:xfrm>
              <a:off x="94301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45270E3-110A-4071-85C7-B264708CD585}"/>
                </a:ext>
              </a:extLst>
            </p:cNvPr>
            <p:cNvSpPr/>
            <p:nvPr/>
          </p:nvSpPr>
          <p:spPr>
            <a:xfrm>
              <a:off x="97349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918D098-D422-475C-9638-F9418F913991}"/>
                </a:ext>
              </a:extLst>
            </p:cNvPr>
            <p:cNvSpPr/>
            <p:nvPr/>
          </p:nvSpPr>
          <p:spPr>
            <a:xfrm>
              <a:off x="95825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B5750BA-E161-4D01-9D5D-848B8074724A}"/>
                </a:ext>
              </a:extLst>
            </p:cNvPr>
            <p:cNvSpPr/>
            <p:nvPr/>
          </p:nvSpPr>
          <p:spPr>
            <a:xfrm>
              <a:off x="92777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29909AD-ED21-41CC-A435-99E40824ADA8}"/>
                </a:ext>
              </a:extLst>
            </p:cNvPr>
            <p:cNvSpPr/>
            <p:nvPr/>
          </p:nvSpPr>
          <p:spPr>
            <a:xfrm>
              <a:off x="89729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40DFFE-CDFC-4764-A550-4F8F62A79098}"/>
                </a:ext>
              </a:extLst>
            </p:cNvPr>
            <p:cNvSpPr/>
            <p:nvPr/>
          </p:nvSpPr>
          <p:spPr>
            <a:xfrm>
              <a:off x="91253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A38DC24-CCF2-4A64-8402-18C64ECF12DB}"/>
                </a:ext>
              </a:extLst>
            </p:cNvPr>
            <p:cNvSpPr/>
            <p:nvPr/>
          </p:nvSpPr>
          <p:spPr>
            <a:xfrm>
              <a:off x="91253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DDA2316-5F79-4FD8-865B-64FE1293D806}"/>
                </a:ext>
              </a:extLst>
            </p:cNvPr>
            <p:cNvSpPr/>
            <p:nvPr/>
          </p:nvSpPr>
          <p:spPr>
            <a:xfrm>
              <a:off x="89729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4D22777-C19B-4942-B4FC-865CFF855476}"/>
                </a:ext>
              </a:extLst>
            </p:cNvPr>
            <p:cNvSpPr/>
            <p:nvPr/>
          </p:nvSpPr>
          <p:spPr>
            <a:xfrm>
              <a:off x="92777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24770B3-7545-4107-9A8A-4410F9A274CE}"/>
                </a:ext>
              </a:extLst>
            </p:cNvPr>
            <p:cNvSpPr/>
            <p:nvPr/>
          </p:nvSpPr>
          <p:spPr>
            <a:xfrm>
              <a:off x="94301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B0BD53-D135-4787-928A-05BFF94DA239}"/>
                </a:ext>
              </a:extLst>
            </p:cNvPr>
            <p:cNvSpPr/>
            <p:nvPr/>
          </p:nvSpPr>
          <p:spPr>
            <a:xfrm>
              <a:off x="95825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36F1565-894E-4470-B2DE-A5CB3D8A74B3}"/>
                </a:ext>
              </a:extLst>
            </p:cNvPr>
            <p:cNvSpPr/>
            <p:nvPr/>
          </p:nvSpPr>
          <p:spPr>
            <a:xfrm>
              <a:off x="97349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A859370-827E-4B03-8C51-AF7624247734}"/>
                </a:ext>
              </a:extLst>
            </p:cNvPr>
            <p:cNvSpPr/>
            <p:nvPr/>
          </p:nvSpPr>
          <p:spPr>
            <a:xfrm>
              <a:off x="9144415" y="3349111"/>
              <a:ext cx="495300" cy="495300"/>
            </a:xfrm>
            <a:custGeom>
              <a:avLst/>
              <a:gdLst>
                <a:gd name="connsiteX0" fmla="*/ 0 w 495300"/>
                <a:gd name="connsiteY0" fmla="*/ 0 h 495300"/>
                <a:gd name="connsiteX1" fmla="*/ 495300 w 495300"/>
                <a:gd name="connsiteY1" fmla="*/ 0 h 495300"/>
                <a:gd name="connsiteX2" fmla="*/ 495300 w 495300"/>
                <a:gd name="connsiteY2" fmla="*/ 495300 h 495300"/>
                <a:gd name="connsiteX3" fmla="*/ 0 w 4953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495300" h="495300">
                  <a:moveTo>
                    <a:pt x="0" y="0"/>
                  </a:moveTo>
                  <a:lnTo>
                    <a:pt x="495300" y="0"/>
                  </a:lnTo>
                  <a:lnTo>
                    <a:pt x="495300" y="495300"/>
                  </a:lnTo>
                  <a:lnTo>
                    <a:pt x="0" y="495300"/>
                  </a:lnTo>
                  <a:close/>
                </a:path>
              </a:pathLst>
            </a:custGeom>
            <a:solidFill>
              <a:schemeClr val="accent6">
                <a:lumMod val="50000"/>
              </a:schemeClr>
            </a:solidFill>
            <a:ln w="1905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08567CB-70F0-4E89-B4E1-ED0944AFAC15}"/>
                </a:ext>
              </a:extLst>
            </p:cNvPr>
            <p:cNvSpPr/>
            <p:nvPr/>
          </p:nvSpPr>
          <p:spPr>
            <a:xfrm>
              <a:off x="8877715" y="3082411"/>
              <a:ext cx="1028700" cy="1028700"/>
            </a:xfrm>
            <a:custGeom>
              <a:avLst/>
              <a:gdLst>
                <a:gd name="connsiteX0" fmla="*/ 952500 w 1028700"/>
                <a:gd name="connsiteY0" fmla="*/ 0 h 1028700"/>
                <a:gd name="connsiteX1" fmla="*/ 76200 w 1028700"/>
                <a:gd name="connsiteY1" fmla="*/ 0 h 1028700"/>
                <a:gd name="connsiteX2" fmla="*/ 0 w 1028700"/>
                <a:gd name="connsiteY2" fmla="*/ 76200 h 1028700"/>
                <a:gd name="connsiteX3" fmla="*/ 0 w 1028700"/>
                <a:gd name="connsiteY3" fmla="*/ 952500 h 1028700"/>
                <a:gd name="connsiteX4" fmla="*/ 76200 w 1028700"/>
                <a:gd name="connsiteY4" fmla="*/ 1028700 h 1028700"/>
                <a:gd name="connsiteX5" fmla="*/ 952500 w 1028700"/>
                <a:gd name="connsiteY5" fmla="*/ 1028700 h 1028700"/>
                <a:gd name="connsiteX6" fmla="*/ 1028700 w 1028700"/>
                <a:gd name="connsiteY6" fmla="*/ 952500 h 1028700"/>
                <a:gd name="connsiteX7" fmla="*/ 1028700 w 1028700"/>
                <a:gd name="connsiteY7" fmla="*/ 76200 h 1028700"/>
                <a:gd name="connsiteX8" fmla="*/ 952500 w 1028700"/>
                <a:gd name="connsiteY8" fmla="*/ 0 h 1028700"/>
                <a:gd name="connsiteX9" fmla="*/ 838200 w 1028700"/>
                <a:gd name="connsiteY9" fmla="*/ 838200 h 1028700"/>
                <a:gd name="connsiteX10" fmla="*/ 190500 w 1028700"/>
                <a:gd name="connsiteY10" fmla="*/ 838200 h 1028700"/>
                <a:gd name="connsiteX11" fmla="*/ 190500 w 1028700"/>
                <a:gd name="connsiteY11" fmla="*/ 190500 h 1028700"/>
                <a:gd name="connsiteX12" fmla="*/ 838200 w 1028700"/>
                <a:gd name="connsiteY12" fmla="*/ 19050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8700" h="1028700">
                  <a:moveTo>
                    <a:pt x="952500" y="0"/>
                  </a:moveTo>
                  <a:lnTo>
                    <a:pt x="76200" y="0"/>
                  </a:lnTo>
                  <a:cubicBezTo>
                    <a:pt x="34117" y="0"/>
                    <a:pt x="0" y="34117"/>
                    <a:pt x="0" y="76200"/>
                  </a:cubicBezTo>
                  <a:lnTo>
                    <a:pt x="0" y="952500"/>
                  </a:lnTo>
                  <a:cubicBezTo>
                    <a:pt x="0" y="994583"/>
                    <a:pt x="34117" y="1028700"/>
                    <a:pt x="76200" y="1028700"/>
                  </a:cubicBezTo>
                  <a:lnTo>
                    <a:pt x="952500" y="1028700"/>
                  </a:lnTo>
                  <a:cubicBezTo>
                    <a:pt x="994583" y="1028700"/>
                    <a:pt x="1028700" y="994583"/>
                    <a:pt x="1028700" y="952500"/>
                  </a:cubicBezTo>
                  <a:lnTo>
                    <a:pt x="1028700" y="76200"/>
                  </a:lnTo>
                  <a:cubicBezTo>
                    <a:pt x="1028700" y="34117"/>
                    <a:pt x="994583" y="0"/>
                    <a:pt x="952500" y="0"/>
                  </a:cubicBezTo>
                  <a:close/>
                  <a:moveTo>
                    <a:pt x="838200" y="838200"/>
                  </a:moveTo>
                  <a:lnTo>
                    <a:pt x="190500" y="838200"/>
                  </a:lnTo>
                  <a:lnTo>
                    <a:pt x="190500" y="190500"/>
                  </a:lnTo>
                  <a:lnTo>
                    <a:pt x="838200" y="190500"/>
                  </a:lnTo>
                  <a:close/>
                </a:path>
              </a:pathLst>
            </a:custGeom>
            <a:solidFill>
              <a:srgbClr val="000000"/>
            </a:solidFill>
            <a:ln w="19050" cap="flat">
              <a:noFill/>
              <a:prstDash val="solid"/>
              <a:miter/>
            </a:ln>
          </p:spPr>
          <p:txBody>
            <a:bodyPr rtlCol="0" anchor="ctr"/>
            <a:lstStyle/>
            <a:p>
              <a:endParaRPr lang="en-US"/>
            </a:p>
          </p:txBody>
        </p:sp>
      </p:grpSp>
    </p:spTree>
    <p:extLst>
      <p:ext uri="{BB962C8B-B14F-4D97-AF65-F5344CB8AC3E}">
        <p14:creationId xmlns:p14="http://schemas.microsoft.com/office/powerpoint/2010/main" val="4290199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6EA47-B117-4EA5-B46B-282D11E10506}"/>
              </a:ext>
            </a:extLst>
          </p:cNvPr>
          <p:cNvSpPr>
            <a:spLocks noGrp="1"/>
          </p:cNvSpPr>
          <p:nvPr>
            <p:ph type="title"/>
          </p:nvPr>
        </p:nvSpPr>
        <p:spPr/>
        <p:txBody>
          <a:bodyPr/>
          <a:lstStyle/>
          <a:p>
            <a:r>
              <a:rPr lang="en-US" dirty="0"/>
              <a:t>Blazor WebAssembly trimming</a:t>
            </a:r>
          </a:p>
        </p:txBody>
      </p:sp>
      <p:sp>
        <p:nvSpPr>
          <p:cNvPr id="6" name="Text Placeholder 5">
            <a:extLst>
              <a:ext uri="{FF2B5EF4-FFF2-40B4-BE49-F238E27FC236}">
                <a16:creationId xmlns:a16="http://schemas.microsoft.com/office/drawing/2014/main" id="{DC550BB9-5D07-4F29-A571-E2584AE89E1D}"/>
              </a:ext>
            </a:extLst>
          </p:cNvPr>
          <p:cNvSpPr>
            <a:spLocks noGrp="1"/>
          </p:cNvSpPr>
          <p:nvPr>
            <p:ph type="body" idx="1"/>
          </p:nvPr>
        </p:nvSpPr>
        <p:spPr/>
        <p:txBody>
          <a:bodyPr/>
          <a:lstStyle/>
          <a:p>
            <a:r>
              <a:rPr lang="en-US" dirty="0"/>
              <a:t>.NET 5</a:t>
            </a:r>
          </a:p>
        </p:txBody>
      </p:sp>
      <p:sp>
        <p:nvSpPr>
          <p:cNvPr id="7" name="Content Placeholder 6">
            <a:extLst>
              <a:ext uri="{FF2B5EF4-FFF2-40B4-BE49-F238E27FC236}">
                <a16:creationId xmlns:a16="http://schemas.microsoft.com/office/drawing/2014/main" id="{04E6A6D1-7E44-4080-BF7C-1A8CB50F231E}"/>
              </a:ext>
            </a:extLst>
          </p:cNvPr>
          <p:cNvSpPr>
            <a:spLocks noGrp="1"/>
          </p:cNvSpPr>
          <p:nvPr>
            <p:ph sz="half" idx="2"/>
          </p:nvPr>
        </p:nvSpPr>
        <p:spPr/>
        <p:txBody>
          <a:bodyPr/>
          <a:lstStyle/>
          <a:p>
            <a:r>
              <a:rPr lang="en-US" dirty="0"/>
              <a:t>Publish size: 1.7 MB</a:t>
            </a:r>
          </a:p>
        </p:txBody>
      </p:sp>
      <p:sp>
        <p:nvSpPr>
          <p:cNvPr id="8" name="Text Placeholder 7">
            <a:extLst>
              <a:ext uri="{FF2B5EF4-FFF2-40B4-BE49-F238E27FC236}">
                <a16:creationId xmlns:a16="http://schemas.microsoft.com/office/drawing/2014/main" id="{BCB19DA2-2E48-4D80-B0FC-BC9CEECB64FD}"/>
              </a:ext>
            </a:extLst>
          </p:cNvPr>
          <p:cNvSpPr>
            <a:spLocks noGrp="1"/>
          </p:cNvSpPr>
          <p:nvPr>
            <p:ph type="body" sz="quarter" idx="3"/>
          </p:nvPr>
        </p:nvSpPr>
        <p:spPr/>
        <p:txBody>
          <a:bodyPr/>
          <a:lstStyle/>
          <a:p>
            <a:r>
              <a:rPr lang="en-US" dirty="0"/>
              <a:t>.NET 6</a:t>
            </a:r>
          </a:p>
        </p:txBody>
      </p:sp>
      <p:sp>
        <p:nvSpPr>
          <p:cNvPr id="9" name="Content Placeholder 8">
            <a:extLst>
              <a:ext uri="{FF2B5EF4-FFF2-40B4-BE49-F238E27FC236}">
                <a16:creationId xmlns:a16="http://schemas.microsoft.com/office/drawing/2014/main" id="{4F9B748B-364D-4536-ABE4-84119FFCEBCF}"/>
              </a:ext>
            </a:extLst>
          </p:cNvPr>
          <p:cNvSpPr>
            <a:spLocks noGrp="1"/>
          </p:cNvSpPr>
          <p:nvPr>
            <p:ph sz="quarter" idx="4"/>
          </p:nvPr>
        </p:nvSpPr>
        <p:spPr/>
        <p:txBody>
          <a:bodyPr/>
          <a:lstStyle/>
          <a:p>
            <a:r>
              <a:rPr lang="en-US" dirty="0"/>
              <a:t>Publish size: 1.0 MB</a:t>
            </a:r>
          </a:p>
          <a:p>
            <a:r>
              <a:rPr lang="en-US" b="1" dirty="0"/>
              <a:t>~40% size reduction</a:t>
            </a:r>
          </a:p>
          <a:p>
            <a:pPr marL="0" indent="0">
              <a:buNone/>
            </a:pPr>
            <a:endParaRPr lang="en-US" dirty="0"/>
          </a:p>
        </p:txBody>
      </p:sp>
      <p:pic>
        <p:nvPicPr>
          <p:cNvPr id="11" name="Graphic 10">
            <a:extLst>
              <a:ext uri="{FF2B5EF4-FFF2-40B4-BE49-F238E27FC236}">
                <a16:creationId xmlns:a16="http://schemas.microsoft.com/office/drawing/2014/main" id="{5447BF99-EDF3-4227-9C61-0BAC85C77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3535" y="5275262"/>
            <a:ext cx="1085699" cy="1325563"/>
          </a:xfrm>
          <a:prstGeom prst="rect">
            <a:avLst/>
          </a:prstGeom>
          <a:effectLst>
            <a:outerShdw blurRad="76200" dir="18900000" sy="23000" kx="-1200000" algn="bl" rotWithShape="0">
              <a:prstClr val="black">
                <a:alpha val="20000"/>
              </a:prstClr>
            </a:outerShdw>
          </a:effectLst>
        </p:spPr>
      </p:pic>
      <p:graphicFrame>
        <p:nvGraphicFramePr>
          <p:cNvPr id="3" name="Object 2">
            <a:extLst>
              <a:ext uri="{FF2B5EF4-FFF2-40B4-BE49-F238E27FC236}">
                <a16:creationId xmlns:a16="http://schemas.microsoft.com/office/drawing/2014/main" id="{7B1C8808-1D65-40F4-AB0D-269182B3ECAD}"/>
              </a:ext>
            </a:extLst>
          </p:cNvPr>
          <p:cNvGraphicFramePr>
            <a:graphicFrameLocks noChangeAspect="1"/>
          </p:cNvGraphicFramePr>
          <p:nvPr>
            <p:extLst>
              <p:ext uri="{D42A27DB-BD31-4B8C-83A1-F6EECF244321}">
                <p14:modId xmlns:p14="http://schemas.microsoft.com/office/powerpoint/2010/main" val="3557740232"/>
              </p:ext>
            </p:extLst>
          </p:nvPr>
        </p:nvGraphicFramePr>
        <p:xfrm>
          <a:off x="1875241" y="3062144"/>
          <a:ext cx="2943225" cy="3590925"/>
        </p:xfrm>
        <a:graphic>
          <a:graphicData uri="http://schemas.openxmlformats.org/presentationml/2006/ole">
            <mc:AlternateContent xmlns:mc="http://schemas.openxmlformats.org/markup-compatibility/2006">
              <mc:Choice xmlns:v="urn:schemas-microsoft-com:vml" Requires="v">
                <p:oleObj name="Bitmap Image" r:id="rId4" imgW="2943360" imgH="3591000" progId="Paint.Picture">
                  <p:embed/>
                </p:oleObj>
              </mc:Choice>
              <mc:Fallback>
                <p:oleObj name="Bitmap Image" r:id="rId4" imgW="2943360" imgH="3591000" progId="Paint.Picture">
                  <p:embed/>
                  <p:pic>
                    <p:nvPicPr>
                      <p:cNvPr id="3" name="Object 2">
                        <a:extLst>
                          <a:ext uri="{FF2B5EF4-FFF2-40B4-BE49-F238E27FC236}">
                            <a16:creationId xmlns:a16="http://schemas.microsoft.com/office/drawing/2014/main" id="{7B1C8808-1D65-40F4-AB0D-269182B3ECAD}"/>
                          </a:ext>
                        </a:extLst>
                      </p:cNvPr>
                      <p:cNvPicPr/>
                      <p:nvPr/>
                    </p:nvPicPr>
                    <p:blipFill>
                      <a:blip r:embed="rId5"/>
                      <a:stretch>
                        <a:fillRect/>
                      </a:stretch>
                    </p:blipFill>
                    <p:spPr>
                      <a:xfrm>
                        <a:off x="1875241" y="3062144"/>
                        <a:ext cx="2943225" cy="3590925"/>
                      </a:xfrm>
                      <a:prstGeom prst="rect">
                        <a:avLst/>
                      </a:prstGeom>
                    </p:spPr>
                  </p:pic>
                </p:oleObj>
              </mc:Fallback>
            </mc:AlternateContent>
          </a:graphicData>
        </a:graphic>
      </p:graphicFrame>
    </p:spTree>
    <p:extLst>
      <p:ext uri="{BB962C8B-B14F-4D97-AF65-F5344CB8AC3E}">
        <p14:creationId xmlns:p14="http://schemas.microsoft.com/office/powerpoint/2010/main" val="200871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6" presetClass="emph" presetSubtype="0" autoRev="1" fill="hold" nodeType="afterEffect">
                                  <p:stCondLst>
                                    <p:cond delay="0"/>
                                  </p:stCondLst>
                                  <p:childTnLst>
                                    <p:animScale>
                                      <p:cBhvr>
                                        <p:cTn id="14" dur="500" fill="hold"/>
                                        <p:tgtEl>
                                          <p:spTgt spid="3"/>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fade">
                                      <p:cBhvr>
                                        <p:cTn id="23" dur="500"/>
                                        <p:tgtEl>
                                          <p:spTgt spid="9">
                                            <p:txEl>
                                              <p:pRg st="1" end="1"/>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1500"/>
                            </p:stCondLst>
                            <p:childTnLst>
                              <p:par>
                                <p:cTn id="29" presetID="32" presetClass="emph" presetSubtype="0" fill="hold" nodeType="afterEffect">
                                  <p:stCondLst>
                                    <p:cond delay="0"/>
                                  </p:stCondLst>
                                  <p:childTnLst>
                                    <p:animRot by="120000">
                                      <p:cBhvr>
                                        <p:cTn id="30" dur="50" fill="hold">
                                          <p:stCondLst>
                                            <p:cond delay="0"/>
                                          </p:stCondLst>
                                        </p:cTn>
                                        <p:tgtEl>
                                          <p:spTgt spid="11"/>
                                        </p:tgtEl>
                                        <p:attrNameLst>
                                          <p:attrName>r</p:attrName>
                                        </p:attrNameLst>
                                      </p:cBhvr>
                                    </p:animRot>
                                    <p:animRot by="-240000">
                                      <p:cBhvr>
                                        <p:cTn id="31" dur="100" fill="hold">
                                          <p:stCondLst>
                                            <p:cond delay="100"/>
                                          </p:stCondLst>
                                        </p:cTn>
                                        <p:tgtEl>
                                          <p:spTgt spid="11"/>
                                        </p:tgtEl>
                                        <p:attrNameLst>
                                          <p:attrName>r</p:attrName>
                                        </p:attrNameLst>
                                      </p:cBhvr>
                                    </p:animRot>
                                    <p:animRot by="240000">
                                      <p:cBhvr>
                                        <p:cTn id="32" dur="100" fill="hold">
                                          <p:stCondLst>
                                            <p:cond delay="200"/>
                                          </p:stCondLst>
                                        </p:cTn>
                                        <p:tgtEl>
                                          <p:spTgt spid="11"/>
                                        </p:tgtEl>
                                        <p:attrNameLst>
                                          <p:attrName>r</p:attrName>
                                        </p:attrNameLst>
                                      </p:cBhvr>
                                    </p:animRot>
                                    <p:animRot by="-240000">
                                      <p:cBhvr>
                                        <p:cTn id="33" dur="100" fill="hold">
                                          <p:stCondLst>
                                            <p:cond delay="300"/>
                                          </p:stCondLst>
                                        </p:cTn>
                                        <p:tgtEl>
                                          <p:spTgt spid="11"/>
                                        </p:tgtEl>
                                        <p:attrNameLst>
                                          <p:attrName>r</p:attrName>
                                        </p:attrNameLst>
                                      </p:cBhvr>
                                    </p:animRot>
                                    <p:animRot by="120000">
                                      <p:cBhvr>
                                        <p:cTn id="34" dur="100" fill="hold">
                                          <p:stCondLst>
                                            <p:cond delay="4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6B8-1734-4834-9DEC-A3512D014C8D}"/>
              </a:ext>
            </a:extLst>
          </p:cNvPr>
          <p:cNvSpPr>
            <a:spLocks noGrp="1"/>
          </p:cNvSpPr>
          <p:nvPr>
            <p:ph type="title"/>
          </p:nvPr>
        </p:nvSpPr>
        <p:spPr/>
        <p:txBody>
          <a:bodyPr/>
          <a:lstStyle/>
          <a:p>
            <a:r>
              <a:rPr lang="en-US" dirty="0"/>
              <a:t>Blazor in .NET 6</a:t>
            </a:r>
          </a:p>
        </p:txBody>
      </p:sp>
      <p:sp>
        <p:nvSpPr>
          <p:cNvPr id="3" name="Content Placeholder 2">
            <a:extLst>
              <a:ext uri="{FF2B5EF4-FFF2-40B4-BE49-F238E27FC236}">
                <a16:creationId xmlns:a16="http://schemas.microsoft.com/office/drawing/2014/main" id="{D1170E57-7FF7-450A-A15A-D2941E99EF2B}"/>
              </a:ext>
            </a:extLst>
          </p:cNvPr>
          <p:cNvSpPr>
            <a:spLocks noGrp="1"/>
          </p:cNvSpPr>
          <p:nvPr>
            <p:ph idx="1"/>
          </p:nvPr>
        </p:nvSpPr>
        <p:spPr/>
        <p:txBody>
          <a:bodyPr numCol="2">
            <a:normAutofit fontScale="85000" lnSpcReduction="20000"/>
          </a:bodyPr>
          <a:lstStyle/>
          <a:p>
            <a:r>
              <a:rPr lang="en-US" dirty="0"/>
              <a:t>.NET Hot reload</a:t>
            </a:r>
          </a:p>
          <a:p>
            <a:r>
              <a:rPr lang="en-US" dirty="0"/>
              <a:t>State persistence during prerendering</a:t>
            </a:r>
          </a:p>
          <a:p>
            <a:r>
              <a:rPr lang="en-US" dirty="0"/>
              <a:t>Error boundaries</a:t>
            </a:r>
          </a:p>
          <a:p>
            <a:r>
              <a:rPr lang="en-US" dirty="0"/>
              <a:t>WebAssembly AOT</a:t>
            </a:r>
          </a:p>
          <a:p>
            <a:r>
              <a:rPr lang="en-US" dirty="0"/>
              <a:t>Runtime relinking</a:t>
            </a:r>
          </a:p>
          <a:p>
            <a:r>
              <a:rPr lang="en-US" dirty="0"/>
              <a:t>Native dependencies</a:t>
            </a:r>
          </a:p>
          <a:p>
            <a:r>
              <a:rPr lang="en-US" dirty="0"/>
              <a:t>Smaller download size</a:t>
            </a:r>
          </a:p>
          <a:p>
            <a:r>
              <a:rPr lang="en-US" dirty="0"/>
              <a:t>Dynamic component rendering</a:t>
            </a:r>
          </a:p>
          <a:p>
            <a:r>
              <a:rPr lang="en-US" dirty="0"/>
              <a:t>Render components from JS</a:t>
            </a:r>
          </a:p>
          <a:p>
            <a:r>
              <a:rPr lang="en-US" dirty="0"/>
              <a:t>Custom event </a:t>
            </a:r>
            <a:r>
              <a:rPr lang="en-US" dirty="0" err="1"/>
              <a:t>args</a:t>
            </a:r>
            <a:endParaRPr lang="en-US" dirty="0"/>
          </a:p>
          <a:p>
            <a:r>
              <a:rPr lang="en-US" dirty="0"/>
              <a:t>JavaScript initializers</a:t>
            </a:r>
          </a:p>
          <a:p>
            <a:r>
              <a:rPr lang="en-US" dirty="0"/>
              <a:t>JavaScript modules per component</a:t>
            </a:r>
          </a:p>
          <a:p>
            <a:r>
              <a:rPr lang="en-US" dirty="0"/>
              <a:t>Infer generic types from parent</a:t>
            </a:r>
          </a:p>
          <a:p>
            <a:r>
              <a:rPr lang="en-US" dirty="0"/>
              <a:t>Generic type constraints</a:t>
            </a:r>
          </a:p>
          <a:p>
            <a:r>
              <a:rPr lang="en-US" dirty="0"/>
              <a:t>Handle large binary data</a:t>
            </a:r>
          </a:p>
          <a:p>
            <a:r>
              <a:rPr lang="en-US" dirty="0"/>
              <a:t>Remove SignalR message size limitations</a:t>
            </a:r>
          </a:p>
          <a:p>
            <a:r>
              <a:rPr lang="en-US" dirty="0"/>
              <a:t>Required parameters</a:t>
            </a:r>
          </a:p>
          <a:p>
            <a:r>
              <a:rPr lang="en-US" dirty="0"/>
              <a:t>Handle query string parameters</a:t>
            </a:r>
          </a:p>
          <a:p>
            <a:r>
              <a:rPr lang="en-US" dirty="0"/>
              <a:t>Influence the HTML head</a:t>
            </a:r>
          </a:p>
          <a:p>
            <a:r>
              <a:rPr lang="en-US" dirty="0"/>
              <a:t>SVG support</a:t>
            </a:r>
          </a:p>
        </p:txBody>
      </p:sp>
    </p:spTree>
    <p:extLst>
      <p:ext uri="{BB962C8B-B14F-4D97-AF65-F5344CB8AC3E}">
        <p14:creationId xmlns:p14="http://schemas.microsoft.com/office/powerpoint/2010/main" val="3240902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C946-1795-4745-A922-800EF979D767}"/>
              </a:ext>
            </a:extLst>
          </p:cNvPr>
          <p:cNvSpPr>
            <a:spLocks noGrp="1"/>
          </p:cNvSpPr>
          <p:nvPr>
            <p:ph type="title"/>
          </p:nvPr>
        </p:nvSpPr>
        <p:spPr/>
        <p:txBody>
          <a:bodyPr/>
          <a:lstStyle/>
          <a:p>
            <a:r>
              <a:rPr lang="en-US" dirty="0"/>
              <a:t>More Blazor at .NET Conf – Day 1</a:t>
            </a:r>
          </a:p>
        </p:txBody>
      </p:sp>
      <p:graphicFrame>
        <p:nvGraphicFramePr>
          <p:cNvPr id="4" name="Table 4">
            <a:extLst>
              <a:ext uri="{FF2B5EF4-FFF2-40B4-BE49-F238E27FC236}">
                <a16:creationId xmlns:a16="http://schemas.microsoft.com/office/drawing/2014/main" id="{33721CE0-DCDC-433F-9080-571D6FE443D3}"/>
              </a:ext>
            </a:extLst>
          </p:cNvPr>
          <p:cNvGraphicFramePr>
            <a:graphicFrameLocks noGrp="1"/>
          </p:cNvGraphicFramePr>
          <p:nvPr>
            <p:ph idx="1"/>
            <p:extLst>
              <p:ext uri="{D42A27DB-BD31-4B8C-83A1-F6EECF244321}">
                <p14:modId xmlns:p14="http://schemas.microsoft.com/office/powerpoint/2010/main" val="4234895945"/>
              </p:ext>
            </p:extLst>
          </p:nvPr>
        </p:nvGraphicFramePr>
        <p:xfrm>
          <a:off x="609600" y="1825625"/>
          <a:ext cx="10972799" cy="1752600"/>
        </p:xfrm>
        <a:graphic>
          <a:graphicData uri="http://schemas.openxmlformats.org/drawingml/2006/table">
            <a:tbl>
              <a:tblPr firstRow="1" bandRow="1">
                <a:tableStyleId>{125E5076-3810-47DD-B79F-674D7AD40C01}</a:tableStyleId>
              </a:tblPr>
              <a:tblGrid>
                <a:gridCol w="7574604">
                  <a:extLst>
                    <a:ext uri="{9D8B030D-6E8A-4147-A177-3AD203B41FA5}">
                      <a16:colId xmlns:a16="http://schemas.microsoft.com/office/drawing/2014/main" val="1060606178"/>
                    </a:ext>
                  </a:extLst>
                </a:gridCol>
                <a:gridCol w="2276273">
                  <a:extLst>
                    <a:ext uri="{9D8B030D-6E8A-4147-A177-3AD203B41FA5}">
                      <a16:colId xmlns:a16="http://schemas.microsoft.com/office/drawing/2014/main" val="1915452337"/>
                    </a:ext>
                  </a:extLst>
                </a:gridCol>
                <a:gridCol w="1121922">
                  <a:extLst>
                    <a:ext uri="{9D8B030D-6E8A-4147-A177-3AD203B41FA5}">
                      <a16:colId xmlns:a16="http://schemas.microsoft.com/office/drawing/2014/main" val="1990159970"/>
                    </a:ext>
                  </a:extLst>
                </a:gridCol>
              </a:tblGrid>
              <a:tr h="370840">
                <a:tc>
                  <a:txBody>
                    <a:bodyPr/>
                    <a:lstStyle/>
                    <a:p>
                      <a:r>
                        <a:rPr lang="en-US" dirty="0"/>
                        <a:t>Talk</a:t>
                      </a:r>
                    </a:p>
                  </a:txBody>
                  <a:tcPr/>
                </a:tc>
                <a:tc>
                  <a:txBody>
                    <a:bodyPr/>
                    <a:lstStyle/>
                    <a:p>
                      <a:r>
                        <a:rPr lang="en-US" dirty="0"/>
                        <a:t>Speakers</a:t>
                      </a:r>
                    </a:p>
                  </a:txBody>
                  <a:tcPr/>
                </a:tc>
                <a:tc>
                  <a:txBody>
                    <a:bodyPr/>
                    <a:lstStyle/>
                    <a:p>
                      <a:r>
                        <a:rPr lang="en-US" dirty="0"/>
                        <a:t>Time (PT)</a:t>
                      </a:r>
                    </a:p>
                  </a:txBody>
                  <a:tcPr/>
                </a:tc>
                <a:extLst>
                  <a:ext uri="{0D108BD9-81ED-4DB2-BD59-A6C34878D82A}">
                    <a16:rowId xmlns:a16="http://schemas.microsoft.com/office/drawing/2014/main" val="1681202837"/>
                  </a:ext>
                </a:extLst>
              </a:tr>
              <a:tr h="370840">
                <a:tc>
                  <a:txBody>
                    <a:bodyPr/>
                    <a:lstStyle/>
                    <a:p>
                      <a:r>
                        <a:rPr lang="en-US" dirty="0"/>
                        <a:t>Next-generation Blazor components with .NET 6</a:t>
                      </a:r>
                    </a:p>
                  </a:txBody>
                  <a:tcPr/>
                </a:tc>
                <a:tc>
                  <a:txBody>
                    <a:bodyPr/>
                    <a:lstStyle/>
                    <a:p>
                      <a:r>
                        <a:rPr lang="en-US" dirty="0"/>
                        <a:t>Daniel Roth,</a:t>
                      </a:r>
                    </a:p>
                    <a:p>
                      <a:r>
                        <a:rPr lang="en-US" dirty="0"/>
                        <a:t>Javier Calvarro Nelson</a:t>
                      </a:r>
                    </a:p>
                  </a:txBody>
                  <a:tcPr/>
                </a:tc>
                <a:tc>
                  <a:txBody>
                    <a:bodyPr/>
                    <a:lstStyle/>
                    <a:p>
                      <a:r>
                        <a:rPr lang="en-US" dirty="0"/>
                        <a:t>2:00pm</a:t>
                      </a:r>
                    </a:p>
                  </a:txBody>
                  <a:tcPr/>
                </a:tc>
                <a:extLst>
                  <a:ext uri="{0D108BD9-81ED-4DB2-BD59-A6C34878D82A}">
                    <a16:rowId xmlns:a16="http://schemas.microsoft.com/office/drawing/2014/main" val="926303427"/>
                  </a:ext>
                </a:extLst>
              </a:tr>
              <a:tr h="370840">
                <a:tc>
                  <a:txBody>
                    <a:bodyPr/>
                    <a:lstStyle/>
                    <a:p>
                      <a:r>
                        <a:rPr lang="en-US" dirty="0"/>
                        <a:t>Build cross-platform native apps with .NET MAUI and Blazor</a:t>
                      </a:r>
                    </a:p>
                  </a:txBody>
                  <a:tcPr/>
                </a:tc>
                <a:tc>
                  <a:txBody>
                    <a:bodyPr/>
                    <a:lstStyle/>
                    <a:p>
                      <a:r>
                        <a:rPr lang="en-US" dirty="0"/>
                        <a:t>Eilon Lipton</a:t>
                      </a:r>
                    </a:p>
                  </a:txBody>
                  <a:tcPr/>
                </a:tc>
                <a:tc>
                  <a:txBody>
                    <a:bodyPr/>
                    <a:lstStyle/>
                    <a:p>
                      <a:r>
                        <a:rPr lang="en-US" dirty="0"/>
                        <a:t>3:30pm</a:t>
                      </a:r>
                    </a:p>
                  </a:txBody>
                  <a:tcPr/>
                </a:tc>
                <a:extLst>
                  <a:ext uri="{0D108BD9-81ED-4DB2-BD59-A6C34878D82A}">
                    <a16:rowId xmlns:a16="http://schemas.microsoft.com/office/drawing/2014/main" val="3522490964"/>
                  </a:ext>
                </a:extLst>
              </a:tr>
              <a:tr h="370840">
                <a:tc>
                  <a:txBody>
                    <a:bodyPr/>
                    <a:lstStyle/>
                    <a:p>
                      <a:r>
                        <a:rPr lang="en-US" dirty="0" err="1"/>
                        <a:t>CodeParty</a:t>
                      </a:r>
                      <a:r>
                        <a:rPr lang="en-US" dirty="0"/>
                        <a:t>!</a:t>
                      </a:r>
                    </a:p>
                  </a:txBody>
                  <a:tcPr/>
                </a:tc>
                <a:tc>
                  <a:txBody>
                    <a:bodyPr/>
                    <a:lstStyle/>
                    <a:p>
                      <a:r>
                        <a:rPr lang="en-US" dirty="0"/>
                        <a:t>Jeff Fritz</a:t>
                      </a:r>
                    </a:p>
                  </a:txBody>
                  <a:tcPr/>
                </a:tc>
                <a:tc>
                  <a:txBody>
                    <a:bodyPr/>
                    <a:lstStyle/>
                    <a:p>
                      <a:r>
                        <a:rPr lang="en-US" dirty="0"/>
                        <a:t>5:00pm</a:t>
                      </a:r>
                    </a:p>
                  </a:txBody>
                  <a:tcPr/>
                </a:tc>
                <a:extLst>
                  <a:ext uri="{0D108BD9-81ED-4DB2-BD59-A6C34878D82A}">
                    <a16:rowId xmlns:a16="http://schemas.microsoft.com/office/drawing/2014/main" val="2249906401"/>
                  </a:ext>
                </a:extLst>
              </a:tr>
            </a:tbl>
          </a:graphicData>
        </a:graphic>
      </p:graphicFrame>
      <p:pic>
        <p:nvPicPr>
          <p:cNvPr id="3" name="Graphic 2">
            <a:extLst>
              <a:ext uri="{FF2B5EF4-FFF2-40B4-BE49-F238E27FC236}">
                <a16:creationId xmlns:a16="http://schemas.microsoft.com/office/drawing/2014/main" id="{088672DE-6887-437E-8948-A5EE8C8A57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2436" y="4382108"/>
            <a:ext cx="2324100" cy="2298700"/>
          </a:xfrm>
          <a:prstGeom prst="rect">
            <a:avLst/>
          </a:prstGeom>
        </p:spPr>
      </p:pic>
      <p:pic>
        <p:nvPicPr>
          <p:cNvPr id="7" name="Graphic 6">
            <a:extLst>
              <a:ext uri="{FF2B5EF4-FFF2-40B4-BE49-F238E27FC236}">
                <a16:creationId xmlns:a16="http://schemas.microsoft.com/office/drawing/2014/main" id="{A47B37A0-CF43-44F2-9AAB-F332F6D89C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5297" y="3713162"/>
            <a:ext cx="1881937" cy="2406898"/>
          </a:xfrm>
          <a:prstGeom prst="rect">
            <a:avLst/>
          </a:prstGeom>
        </p:spPr>
      </p:pic>
      <p:pic>
        <p:nvPicPr>
          <p:cNvPr id="9" name="Graphic 8">
            <a:extLst>
              <a:ext uri="{FF2B5EF4-FFF2-40B4-BE49-F238E27FC236}">
                <a16:creationId xmlns:a16="http://schemas.microsoft.com/office/drawing/2014/main" id="{04B33C02-944F-4B45-8D94-C63FADB9D0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7927" y="4285371"/>
            <a:ext cx="3111500" cy="2324100"/>
          </a:xfrm>
          <a:prstGeom prst="rect">
            <a:avLst/>
          </a:prstGeom>
        </p:spPr>
      </p:pic>
    </p:spTree>
    <p:extLst>
      <p:ext uri="{BB962C8B-B14F-4D97-AF65-F5344CB8AC3E}">
        <p14:creationId xmlns:p14="http://schemas.microsoft.com/office/powerpoint/2010/main" val="7134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8867-01C5-44F5-AB46-41D1569F97A9}"/>
              </a:ext>
            </a:extLst>
          </p:cNvPr>
          <p:cNvSpPr>
            <a:spLocks noGrp="1"/>
          </p:cNvSpPr>
          <p:nvPr>
            <p:ph type="title"/>
          </p:nvPr>
        </p:nvSpPr>
        <p:spPr/>
        <p:txBody>
          <a:bodyPr/>
          <a:lstStyle/>
          <a:p>
            <a:r>
              <a:rPr lang="en-US" dirty="0"/>
              <a:t>More Blazor at .NET Conf – Day 2</a:t>
            </a:r>
          </a:p>
        </p:txBody>
      </p:sp>
      <p:graphicFrame>
        <p:nvGraphicFramePr>
          <p:cNvPr id="6" name="Table 4">
            <a:extLst>
              <a:ext uri="{FF2B5EF4-FFF2-40B4-BE49-F238E27FC236}">
                <a16:creationId xmlns:a16="http://schemas.microsoft.com/office/drawing/2014/main" id="{30506F7B-18C7-4822-965C-B2D52DE8E790}"/>
              </a:ext>
            </a:extLst>
          </p:cNvPr>
          <p:cNvGraphicFramePr>
            <a:graphicFrameLocks noGrp="1"/>
          </p:cNvGraphicFramePr>
          <p:nvPr>
            <p:ph idx="1"/>
            <p:extLst>
              <p:ext uri="{D42A27DB-BD31-4B8C-83A1-F6EECF244321}">
                <p14:modId xmlns:p14="http://schemas.microsoft.com/office/powerpoint/2010/main" val="3966348532"/>
              </p:ext>
            </p:extLst>
          </p:nvPr>
        </p:nvGraphicFramePr>
        <p:xfrm>
          <a:off x="609600" y="1825625"/>
          <a:ext cx="10972799" cy="3134360"/>
        </p:xfrm>
        <a:graphic>
          <a:graphicData uri="http://schemas.openxmlformats.org/drawingml/2006/table">
            <a:tbl>
              <a:tblPr firstRow="1" bandRow="1">
                <a:tableStyleId>{125E5076-3810-47DD-B79F-674D7AD40C01}</a:tableStyleId>
              </a:tblPr>
              <a:tblGrid>
                <a:gridCol w="7574604">
                  <a:extLst>
                    <a:ext uri="{9D8B030D-6E8A-4147-A177-3AD203B41FA5}">
                      <a16:colId xmlns:a16="http://schemas.microsoft.com/office/drawing/2014/main" val="1060606178"/>
                    </a:ext>
                  </a:extLst>
                </a:gridCol>
                <a:gridCol w="2276273">
                  <a:extLst>
                    <a:ext uri="{9D8B030D-6E8A-4147-A177-3AD203B41FA5}">
                      <a16:colId xmlns:a16="http://schemas.microsoft.com/office/drawing/2014/main" val="1915452337"/>
                    </a:ext>
                  </a:extLst>
                </a:gridCol>
                <a:gridCol w="1121922">
                  <a:extLst>
                    <a:ext uri="{9D8B030D-6E8A-4147-A177-3AD203B41FA5}">
                      <a16:colId xmlns:a16="http://schemas.microsoft.com/office/drawing/2014/main" val="1990159970"/>
                    </a:ext>
                  </a:extLst>
                </a:gridCol>
              </a:tblGrid>
              <a:tr h="370840">
                <a:tc>
                  <a:txBody>
                    <a:bodyPr/>
                    <a:lstStyle/>
                    <a:p>
                      <a:r>
                        <a:rPr lang="en-US" dirty="0"/>
                        <a:t>Talk</a:t>
                      </a:r>
                    </a:p>
                  </a:txBody>
                  <a:tcPr/>
                </a:tc>
                <a:tc>
                  <a:txBody>
                    <a:bodyPr/>
                    <a:lstStyle/>
                    <a:p>
                      <a:r>
                        <a:rPr lang="en-US" dirty="0"/>
                        <a:t>Speakers</a:t>
                      </a:r>
                    </a:p>
                  </a:txBody>
                  <a:tcPr/>
                </a:tc>
                <a:tc>
                  <a:txBody>
                    <a:bodyPr/>
                    <a:lstStyle/>
                    <a:p>
                      <a:r>
                        <a:rPr lang="en-US" dirty="0"/>
                        <a:t>Time (PT)</a:t>
                      </a:r>
                    </a:p>
                  </a:txBody>
                  <a:tcPr/>
                </a:tc>
                <a:extLst>
                  <a:ext uri="{0D108BD9-81ED-4DB2-BD59-A6C34878D82A}">
                    <a16:rowId xmlns:a16="http://schemas.microsoft.com/office/drawing/2014/main" val="1681202837"/>
                  </a:ext>
                </a:extLst>
              </a:tr>
              <a:tr h="370840">
                <a:tc>
                  <a:txBody>
                    <a:bodyPr/>
                    <a:lstStyle/>
                    <a:p>
                      <a:r>
                        <a:rPr lang="en-US" dirty="0"/>
                        <a:t>New WebAssembly capabilities in .NET 6</a:t>
                      </a:r>
                    </a:p>
                  </a:txBody>
                  <a:tcPr/>
                </a:tc>
                <a:tc>
                  <a:txBody>
                    <a:bodyPr/>
                    <a:lstStyle/>
                    <a:p>
                      <a:r>
                        <a:rPr lang="en-US" dirty="0"/>
                        <a:t>Steve Sanderson</a:t>
                      </a:r>
                    </a:p>
                  </a:txBody>
                  <a:tcPr/>
                </a:tc>
                <a:tc>
                  <a:txBody>
                    <a:bodyPr/>
                    <a:lstStyle/>
                    <a:p>
                      <a:r>
                        <a:rPr lang="en-US" dirty="0"/>
                        <a:t>9:00am</a:t>
                      </a:r>
                    </a:p>
                  </a:txBody>
                  <a:tcPr/>
                </a:tc>
                <a:extLst>
                  <a:ext uri="{0D108BD9-81ED-4DB2-BD59-A6C34878D82A}">
                    <a16:rowId xmlns:a16="http://schemas.microsoft.com/office/drawing/2014/main" val="544989331"/>
                  </a:ext>
                </a:extLst>
              </a:tr>
              <a:tr h="370840">
                <a:tc>
                  <a:txBody>
                    <a:bodyPr/>
                    <a:lstStyle/>
                    <a:p>
                      <a:r>
                        <a:rPr lang="en-US" dirty="0"/>
                        <a:t>Full-stack .NET with Blazor WebAssembly and Azure Static Web Apps</a:t>
                      </a:r>
                    </a:p>
                  </a:txBody>
                  <a:tcPr/>
                </a:tc>
                <a:tc>
                  <a:txBody>
                    <a:bodyPr/>
                    <a:lstStyle/>
                    <a:p>
                      <a:r>
                        <a:rPr lang="en-US" dirty="0"/>
                        <a:t>Anthony Chu</a:t>
                      </a:r>
                    </a:p>
                    <a:p>
                      <a:r>
                        <a:rPr lang="en-US" dirty="0"/>
                        <a:t>Simona </a:t>
                      </a:r>
                      <a:r>
                        <a:rPr lang="en-US" dirty="0" err="1"/>
                        <a:t>Cotin</a:t>
                      </a:r>
                      <a:endParaRPr lang="en-US" dirty="0"/>
                    </a:p>
                  </a:txBody>
                  <a:tcPr/>
                </a:tc>
                <a:tc>
                  <a:txBody>
                    <a:bodyPr/>
                    <a:lstStyle/>
                    <a:p>
                      <a:r>
                        <a:rPr lang="en-US" dirty="0"/>
                        <a:t>10:30am</a:t>
                      </a:r>
                    </a:p>
                  </a:txBody>
                  <a:tcPr/>
                </a:tc>
                <a:extLst>
                  <a:ext uri="{0D108BD9-81ED-4DB2-BD59-A6C34878D82A}">
                    <a16:rowId xmlns:a16="http://schemas.microsoft.com/office/drawing/2014/main" val="4187286214"/>
                  </a:ext>
                </a:extLst>
              </a:tr>
              <a:tr h="370840">
                <a:tc>
                  <a:txBody>
                    <a:bodyPr/>
                    <a:lstStyle/>
                    <a:p>
                      <a:r>
                        <a:rPr lang="en-US" dirty="0"/>
                        <a:t>Microsoft Teams app development with Visual Studio and .NET</a:t>
                      </a:r>
                    </a:p>
                  </a:txBody>
                  <a:tcPr/>
                </a:tc>
                <a:tc>
                  <a:txBody>
                    <a:bodyPr/>
                    <a:lstStyle/>
                    <a:p>
                      <a:r>
                        <a:rPr lang="en-US" dirty="0"/>
                        <a:t>John Miller</a:t>
                      </a:r>
                    </a:p>
                    <a:p>
                      <a:r>
                        <a:rPr lang="en-US" dirty="0"/>
                        <a:t>Pierce Boggan</a:t>
                      </a:r>
                    </a:p>
                  </a:txBody>
                  <a:tcPr/>
                </a:tc>
                <a:tc>
                  <a:txBody>
                    <a:bodyPr/>
                    <a:lstStyle/>
                    <a:p>
                      <a:r>
                        <a:rPr lang="en-US" dirty="0"/>
                        <a:t>12:00pm</a:t>
                      </a:r>
                    </a:p>
                  </a:txBody>
                  <a:tcPr/>
                </a:tc>
                <a:extLst>
                  <a:ext uri="{0D108BD9-81ED-4DB2-BD59-A6C34878D82A}">
                    <a16:rowId xmlns:a16="http://schemas.microsoft.com/office/drawing/2014/main" val="1745934744"/>
                  </a:ext>
                </a:extLst>
              </a:tr>
              <a:tr h="370840">
                <a:tc>
                  <a:txBody>
                    <a:bodyPr/>
                    <a:lstStyle/>
                    <a:p>
                      <a:r>
                        <a:rPr lang="en-US" dirty="0"/>
                        <a:t>Blazor Azure B2C Authentication and Authorization</a:t>
                      </a:r>
                    </a:p>
                  </a:txBody>
                  <a:tcPr/>
                </a:tc>
                <a:tc>
                  <a:txBody>
                    <a:bodyPr/>
                    <a:lstStyle/>
                    <a:p>
                      <a:r>
                        <a:rPr lang="en-US" dirty="0"/>
                        <a:t>Michael Washington</a:t>
                      </a:r>
                    </a:p>
                  </a:txBody>
                  <a:tcPr/>
                </a:tc>
                <a:tc>
                  <a:txBody>
                    <a:bodyPr/>
                    <a:lstStyle/>
                    <a:p>
                      <a:r>
                        <a:rPr lang="en-US" dirty="0"/>
                        <a:t>7:30pm</a:t>
                      </a:r>
                    </a:p>
                  </a:txBody>
                  <a:tcPr/>
                </a:tc>
                <a:extLst>
                  <a:ext uri="{0D108BD9-81ED-4DB2-BD59-A6C34878D82A}">
                    <a16:rowId xmlns:a16="http://schemas.microsoft.com/office/drawing/2014/main" val="1789810231"/>
                  </a:ext>
                </a:extLst>
              </a:tr>
              <a:tr h="370840">
                <a:tc>
                  <a:txBody>
                    <a:bodyPr/>
                    <a:lstStyle/>
                    <a:p>
                      <a:r>
                        <a:rPr lang="en-US" dirty="0"/>
                        <a:t>Developing &amp; Deploying a Static Blazor Web App with Azure Functions Backend</a:t>
                      </a:r>
                    </a:p>
                  </a:txBody>
                  <a:tcPr/>
                </a:tc>
                <a:tc>
                  <a:txBody>
                    <a:bodyPr/>
                    <a:lstStyle/>
                    <a:p>
                      <a:r>
                        <a:rPr lang="en-US" dirty="0"/>
                        <a:t>Matthias Koch</a:t>
                      </a:r>
                    </a:p>
                  </a:txBody>
                  <a:tcPr/>
                </a:tc>
                <a:tc>
                  <a:txBody>
                    <a:bodyPr/>
                    <a:lstStyle/>
                    <a:p>
                      <a:r>
                        <a:rPr lang="en-US" dirty="0"/>
                        <a:t>10:30pm</a:t>
                      </a:r>
                    </a:p>
                  </a:txBody>
                  <a:tcPr/>
                </a:tc>
                <a:extLst>
                  <a:ext uri="{0D108BD9-81ED-4DB2-BD59-A6C34878D82A}">
                    <a16:rowId xmlns:a16="http://schemas.microsoft.com/office/drawing/2014/main" val="2737707986"/>
                  </a:ext>
                </a:extLst>
              </a:tr>
              <a:tr h="370840">
                <a:tc>
                  <a:txBody>
                    <a:bodyPr/>
                    <a:lstStyle/>
                    <a:p>
                      <a:r>
                        <a:rPr lang="en-US" dirty="0"/>
                        <a:t>Connecting gadgets to Blazor</a:t>
                      </a:r>
                    </a:p>
                  </a:txBody>
                  <a:tcPr/>
                </a:tc>
                <a:tc>
                  <a:txBody>
                    <a:bodyPr/>
                    <a:lstStyle/>
                    <a:p>
                      <a:r>
                        <a:rPr lang="en-US" dirty="0"/>
                        <a:t>Jimmy Engström</a:t>
                      </a:r>
                    </a:p>
                  </a:txBody>
                  <a:tcPr/>
                </a:tc>
                <a:tc>
                  <a:txBody>
                    <a:bodyPr/>
                    <a:lstStyle/>
                    <a:p>
                      <a:r>
                        <a:rPr lang="en-US" dirty="0"/>
                        <a:t>11:00pm</a:t>
                      </a:r>
                    </a:p>
                  </a:txBody>
                  <a:tcPr/>
                </a:tc>
                <a:extLst>
                  <a:ext uri="{0D108BD9-81ED-4DB2-BD59-A6C34878D82A}">
                    <a16:rowId xmlns:a16="http://schemas.microsoft.com/office/drawing/2014/main" val="225534976"/>
                  </a:ext>
                </a:extLst>
              </a:tr>
            </a:tbl>
          </a:graphicData>
        </a:graphic>
      </p:graphicFrame>
    </p:spTree>
    <p:extLst>
      <p:ext uri="{BB962C8B-B14F-4D97-AF65-F5344CB8AC3E}">
        <p14:creationId xmlns:p14="http://schemas.microsoft.com/office/powerpoint/2010/main" val="4281259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8867-01C5-44F5-AB46-41D1569F97A9}"/>
              </a:ext>
            </a:extLst>
          </p:cNvPr>
          <p:cNvSpPr>
            <a:spLocks noGrp="1"/>
          </p:cNvSpPr>
          <p:nvPr>
            <p:ph type="title"/>
          </p:nvPr>
        </p:nvSpPr>
        <p:spPr/>
        <p:txBody>
          <a:bodyPr/>
          <a:lstStyle/>
          <a:p>
            <a:r>
              <a:rPr lang="en-US" dirty="0"/>
              <a:t>More Blazor at .NET Conf – </a:t>
            </a:r>
            <a:r>
              <a:rPr lang="en-US"/>
              <a:t>Day 3</a:t>
            </a:r>
            <a:endParaRPr lang="en-US" dirty="0"/>
          </a:p>
        </p:txBody>
      </p:sp>
      <p:graphicFrame>
        <p:nvGraphicFramePr>
          <p:cNvPr id="6" name="Table 4">
            <a:extLst>
              <a:ext uri="{FF2B5EF4-FFF2-40B4-BE49-F238E27FC236}">
                <a16:creationId xmlns:a16="http://schemas.microsoft.com/office/drawing/2014/main" id="{30506F7B-18C7-4822-965C-B2D52DE8E790}"/>
              </a:ext>
            </a:extLst>
          </p:cNvPr>
          <p:cNvGraphicFramePr>
            <a:graphicFrameLocks noGrp="1"/>
          </p:cNvGraphicFramePr>
          <p:nvPr>
            <p:ph idx="1"/>
            <p:extLst>
              <p:ext uri="{D42A27DB-BD31-4B8C-83A1-F6EECF244321}">
                <p14:modId xmlns:p14="http://schemas.microsoft.com/office/powerpoint/2010/main" val="3547090921"/>
              </p:ext>
            </p:extLst>
          </p:nvPr>
        </p:nvGraphicFramePr>
        <p:xfrm>
          <a:off x="609600" y="1825625"/>
          <a:ext cx="10972799" cy="2225040"/>
        </p:xfrm>
        <a:graphic>
          <a:graphicData uri="http://schemas.openxmlformats.org/drawingml/2006/table">
            <a:tbl>
              <a:tblPr firstRow="1" bandRow="1">
                <a:tableStyleId>{125E5076-3810-47DD-B79F-674D7AD40C01}</a:tableStyleId>
              </a:tblPr>
              <a:tblGrid>
                <a:gridCol w="7574604">
                  <a:extLst>
                    <a:ext uri="{9D8B030D-6E8A-4147-A177-3AD203B41FA5}">
                      <a16:colId xmlns:a16="http://schemas.microsoft.com/office/drawing/2014/main" val="1060606178"/>
                    </a:ext>
                  </a:extLst>
                </a:gridCol>
                <a:gridCol w="2276273">
                  <a:extLst>
                    <a:ext uri="{9D8B030D-6E8A-4147-A177-3AD203B41FA5}">
                      <a16:colId xmlns:a16="http://schemas.microsoft.com/office/drawing/2014/main" val="1915452337"/>
                    </a:ext>
                  </a:extLst>
                </a:gridCol>
                <a:gridCol w="1121922">
                  <a:extLst>
                    <a:ext uri="{9D8B030D-6E8A-4147-A177-3AD203B41FA5}">
                      <a16:colId xmlns:a16="http://schemas.microsoft.com/office/drawing/2014/main" val="1990159970"/>
                    </a:ext>
                  </a:extLst>
                </a:gridCol>
              </a:tblGrid>
              <a:tr h="370840">
                <a:tc>
                  <a:txBody>
                    <a:bodyPr/>
                    <a:lstStyle/>
                    <a:p>
                      <a:r>
                        <a:rPr lang="en-US" dirty="0"/>
                        <a:t>Talk</a:t>
                      </a:r>
                    </a:p>
                  </a:txBody>
                  <a:tcPr/>
                </a:tc>
                <a:tc>
                  <a:txBody>
                    <a:bodyPr/>
                    <a:lstStyle/>
                    <a:p>
                      <a:r>
                        <a:rPr lang="en-US" dirty="0"/>
                        <a:t>Speakers</a:t>
                      </a:r>
                    </a:p>
                  </a:txBody>
                  <a:tcPr/>
                </a:tc>
                <a:tc>
                  <a:txBody>
                    <a:bodyPr/>
                    <a:lstStyle/>
                    <a:p>
                      <a:r>
                        <a:rPr lang="en-US" dirty="0"/>
                        <a:t>Time (PT)</a:t>
                      </a:r>
                    </a:p>
                  </a:txBody>
                  <a:tcPr/>
                </a:tc>
                <a:extLst>
                  <a:ext uri="{0D108BD9-81ED-4DB2-BD59-A6C34878D82A}">
                    <a16:rowId xmlns:a16="http://schemas.microsoft.com/office/drawing/2014/main" val="1681202837"/>
                  </a:ext>
                </a:extLst>
              </a:tr>
              <a:tr h="370840">
                <a:tc>
                  <a:txBody>
                    <a:bodyPr/>
                    <a:lstStyle/>
                    <a:p>
                      <a:r>
                        <a:rPr lang="en-US" dirty="0"/>
                        <a:t>Building A Production Ready Blazor WASM App</a:t>
                      </a:r>
                    </a:p>
                  </a:txBody>
                  <a:tcPr/>
                </a:tc>
                <a:tc>
                  <a:txBody>
                    <a:bodyPr/>
                    <a:lstStyle/>
                    <a:p>
                      <a:r>
                        <a:rPr lang="en-US" dirty="0"/>
                        <a:t>Steve Peirce</a:t>
                      </a:r>
                    </a:p>
                  </a:txBody>
                  <a:tcPr/>
                </a:tc>
                <a:tc>
                  <a:txBody>
                    <a:bodyPr/>
                    <a:lstStyle/>
                    <a:p>
                      <a:r>
                        <a:rPr lang="en-US" dirty="0"/>
                        <a:t>12:30am</a:t>
                      </a:r>
                    </a:p>
                  </a:txBody>
                  <a:tcPr/>
                </a:tc>
                <a:extLst>
                  <a:ext uri="{0D108BD9-81ED-4DB2-BD59-A6C34878D82A}">
                    <a16:rowId xmlns:a16="http://schemas.microsoft.com/office/drawing/2014/main" val="1725909630"/>
                  </a:ext>
                </a:extLst>
              </a:tr>
              <a:tr h="370840">
                <a:tc>
                  <a:txBody>
                    <a:bodyPr/>
                    <a:lstStyle/>
                    <a:p>
                      <a:r>
                        <a:rPr lang="en-US" dirty="0"/>
                        <a:t>Blazor and </a:t>
                      </a:r>
                      <a:r>
                        <a:rPr lang="en-US" dirty="0" err="1"/>
                        <a:t>GraphQL</a:t>
                      </a:r>
                      <a:endParaRPr lang="en-US" dirty="0"/>
                    </a:p>
                  </a:txBody>
                  <a:tcPr/>
                </a:tc>
                <a:tc>
                  <a:txBody>
                    <a:bodyPr/>
                    <a:lstStyle/>
                    <a:p>
                      <a:r>
                        <a:rPr lang="en-US" dirty="0"/>
                        <a:t>Poornima Nayar</a:t>
                      </a:r>
                    </a:p>
                  </a:txBody>
                  <a:tcPr/>
                </a:tc>
                <a:tc>
                  <a:txBody>
                    <a:bodyPr/>
                    <a:lstStyle/>
                    <a:p>
                      <a:r>
                        <a:rPr lang="en-US" dirty="0"/>
                        <a:t>4:00am</a:t>
                      </a:r>
                    </a:p>
                  </a:txBody>
                  <a:tcPr/>
                </a:tc>
                <a:extLst>
                  <a:ext uri="{0D108BD9-81ED-4DB2-BD59-A6C34878D82A}">
                    <a16:rowId xmlns:a16="http://schemas.microsoft.com/office/drawing/2014/main" val="3001807594"/>
                  </a:ext>
                </a:extLst>
              </a:tr>
              <a:tr h="370840">
                <a:tc>
                  <a:txBody>
                    <a:bodyPr/>
                    <a:lstStyle/>
                    <a:p>
                      <a:r>
                        <a:rPr lang="en-US" dirty="0"/>
                        <a:t>Responsive and Adaptive Tactics for Blazor Applications</a:t>
                      </a:r>
                    </a:p>
                  </a:txBody>
                  <a:tcPr/>
                </a:tc>
                <a:tc>
                  <a:txBody>
                    <a:bodyPr/>
                    <a:lstStyle/>
                    <a:p>
                      <a:r>
                        <a:rPr lang="en-US" dirty="0"/>
                        <a:t>Ed Charbeneau</a:t>
                      </a:r>
                    </a:p>
                  </a:txBody>
                  <a:tcPr/>
                </a:tc>
                <a:tc>
                  <a:txBody>
                    <a:bodyPr/>
                    <a:lstStyle/>
                    <a:p>
                      <a:r>
                        <a:rPr lang="en-US" dirty="0"/>
                        <a:t>9:00am</a:t>
                      </a:r>
                    </a:p>
                  </a:txBody>
                  <a:tcPr/>
                </a:tc>
                <a:extLst>
                  <a:ext uri="{0D108BD9-81ED-4DB2-BD59-A6C34878D82A}">
                    <a16:rowId xmlns:a16="http://schemas.microsoft.com/office/drawing/2014/main" val="1111681533"/>
                  </a:ext>
                </a:extLst>
              </a:tr>
              <a:tr h="370840">
                <a:tc>
                  <a:txBody>
                    <a:bodyPr/>
                    <a:lstStyle/>
                    <a:p>
                      <a:r>
                        <a:rPr lang="en-US" dirty="0"/>
                        <a:t>Embedding Power BI Reports in your Blazor site</a:t>
                      </a:r>
                    </a:p>
                  </a:txBody>
                  <a:tcPr/>
                </a:tc>
                <a:tc>
                  <a:txBody>
                    <a:bodyPr/>
                    <a:lstStyle/>
                    <a:p>
                      <a:r>
                        <a:rPr lang="en-US" dirty="0" err="1"/>
                        <a:t>Édgar</a:t>
                      </a:r>
                      <a:r>
                        <a:rPr lang="en-US" dirty="0"/>
                        <a:t> Sánchez </a:t>
                      </a:r>
                      <a:r>
                        <a:rPr lang="en-US" dirty="0" err="1"/>
                        <a:t>Gordón</a:t>
                      </a:r>
                      <a:endParaRPr lang="en-US" dirty="0"/>
                    </a:p>
                  </a:txBody>
                  <a:tcPr/>
                </a:tc>
                <a:tc>
                  <a:txBody>
                    <a:bodyPr/>
                    <a:lstStyle/>
                    <a:p>
                      <a:r>
                        <a:rPr lang="en-US" dirty="0"/>
                        <a:t>12:00pm</a:t>
                      </a:r>
                    </a:p>
                  </a:txBody>
                  <a:tcPr/>
                </a:tc>
                <a:extLst>
                  <a:ext uri="{0D108BD9-81ED-4DB2-BD59-A6C34878D82A}">
                    <a16:rowId xmlns:a16="http://schemas.microsoft.com/office/drawing/2014/main" val="2121492868"/>
                  </a:ext>
                </a:extLst>
              </a:tr>
              <a:tr h="370840">
                <a:tc>
                  <a:txBody>
                    <a:bodyPr/>
                    <a:lstStyle/>
                    <a:p>
                      <a:r>
                        <a:rPr lang="en-US" dirty="0"/>
                        <a:t>Host, deploy, and scale ASP.NET Core Blazor Server</a:t>
                      </a:r>
                    </a:p>
                  </a:txBody>
                  <a:tcPr/>
                </a:tc>
                <a:tc>
                  <a:txBody>
                    <a:bodyPr/>
                    <a:lstStyle/>
                    <a:p>
                      <a:r>
                        <a:rPr lang="en-US" dirty="0"/>
                        <a:t>Jose Javier </a:t>
                      </a:r>
                      <a:r>
                        <a:rPr lang="en-US" dirty="0" err="1"/>
                        <a:t>Columbie</a:t>
                      </a:r>
                      <a:endParaRPr lang="en-US" dirty="0"/>
                    </a:p>
                  </a:txBody>
                  <a:tcPr/>
                </a:tc>
                <a:tc>
                  <a:txBody>
                    <a:bodyPr/>
                    <a:lstStyle/>
                    <a:p>
                      <a:r>
                        <a:rPr lang="en-US" dirty="0"/>
                        <a:t>4:00pm</a:t>
                      </a:r>
                    </a:p>
                  </a:txBody>
                  <a:tcPr/>
                </a:tc>
                <a:extLst>
                  <a:ext uri="{0D108BD9-81ED-4DB2-BD59-A6C34878D82A}">
                    <a16:rowId xmlns:a16="http://schemas.microsoft.com/office/drawing/2014/main" val="2685110186"/>
                  </a:ext>
                </a:extLst>
              </a:tr>
            </a:tbl>
          </a:graphicData>
        </a:graphic>
      </p:graphicFrame>
    </p:spTree>
    <p:extLst>
      <p:ext uri="{BB962C8B-B14F-4D97-AF65-F5344CB8AC3E}">
        <p14:creationId xmlns:p14="http://schemas.microsoft.com/office/powerpoint/2010/main" val="2365883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Announcement</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dirty="0"/>
              <a:t>Value prop 1</a:t>
            </a:r>
          </a:p>
          <a:p>
            <a:r>
              <a:rPr lang="en-US" dirty="0"/>
              <a:t>Value prop 2</a:t>
            </a:r>
          </a:p>
          <a:p>
            <a:r>
              <a:rPr lang="en-US" dirty="0"/>
              <a:t>Value prop 3</a:t>
            </a:r>
          </a:p>
        </p:txBody>
      </p:sp>
    </p:spTree>
    <p:extLst>
      <p:ext uri="{BB962C8B-B14F-4D97-AF65-F5344CB8AC3E}">
        <p14:creationId xmlns:p14="http://schemas.microsoft.com/office/powerpoint/2010/main" val="4113657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chor="ctr"/>
          <a:lstStyle/>
          <a:p>
            <a:r>
              <a:rPr lang="en-US" dirty="0"/>
              <a:t>Enterprise-grade Blazor apps with .NET 6</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Daniel Roth</a:t>
            </a:r>
          </a:p>
          <a:p>
            <a:r>
              <a:rPr lang="en-US" dirty="0"/>
              <a:t>Microsoft</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951073" y="2372909"/>
            <a:ext cx="3259695" cy="3750099"/>
            <a:chOff x="3929201" y="1351388"/>
            <a:chExt cx="4694781" cy="5401086"/>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929201" y="2057693"/>
              <a:ext cx="4694781" cy="4694781"/>
            </a:xfrm>
            <a:prstGeom prst="rect">
              <a:avLst/>
            </a:prstGeom>
          </p:spPr>
        </p:pic>
      </p:grpSp>
      <p:grpSp>
        <p:nvGrpSpPr>
          <p:cNvPr id="138" name="Group 137">
            <a:extLst>
              <a:ext uri="{FF2B5EF4-FFF2-40B4-BE49-F238E27FC236}">
                <a16:creationId xmlns:a16="http://schemas.microsoft.com/office/drawing/2014/main" id="{DD882805-D24D-45CC-AF83-0B267360905E}"/>
              </a:ext>
            </a:extLst>
          </p:cNvPr>
          <p:cNvGrpSpPr/>
          <p:nvPr/>
        </p:nvGrpSpPr>
        <p:grpSpPr>
          <a:xfrm>
            <a:off x="5108299" y="3465836"/>
            <a:ext cx="1975402" cy="1796124"/>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dirty="0"/>
              <a:t>Modern web UI with .NET &amp; Blazor</a:t>
            </a:r>
          </a:p>
        </p:txBody>
      </p:sp>
      <p:sp>
        <p:nvSpPr>
          <p:cNvPr id="18" name="TextBox 17">
            <a:extLst>
              <a:ext uri="{FF2B5EF4-FFF2-40B4-BE49-F238E27FC236}">
                <a16:creationId xmlns:a16="http://schemas.microsoft.com/office/drawing/2014/main" id="{9A562B22-A0E0-4FE8-B2C7-3456A978000D}"/>
              </a:ext>
            </a:extLst>
          </p:cNvPr>
          <p:cNvSpPr txBox="1"/>
          <p:nvPr/>
        </p:nvSpPr>
        <p:spPr>
          <a:xfrm>
            <a:off x="1957504" y="5711789"/>
            <a:ext cx="1260903" cy="584775"/>
          </a:xfrm>
          <a:prstGeom prst="rect">
            <a:avLst/>
          </a:prstGeom>
          <a:noFill/>
        </p:spPr>
        <p:txBody>
          <a:bodyPr wrap="square" rtlCol="0">
            <a:spAutoFit/>
          </a:bodyPr>
          <a:lstStyle/>
          <a:p>
            <a:r>
              <a:rPr lang="en-US" sz="3200" dirty="0"/>
              <a:t>Server</a:t>
            </a:r>
          </a:p>
        </p:txBody>
      </p:sp>
      <p:sp>
        <p:nvSpPr>
          <p:cNvPr id="21" name="TextBox 20">
            <a:extLst>
              <a:ext uri="{FF2B5EF4-FFF2-40B4-BE49-F238E27FC236}">
                <a16:creationId xmlns:a16="http://schemas.microsoft.com/office/drawing/2014/main" id="{150A464C-B3E1-4079-A4A3-B28B463F43BD}"/>
              </a:ext>
            </a:extLst>
          </p:cNvPr>
          <p:cNvSpPr txBox="1"/>
          <p:nvPr/>
        </p:nvSpPr>
        <p:spPr>
          <a:xfrm>
            <a:off x="4692420" y="5711790"/>
            <a:ext cx="2887723" cy="584775"/>
          </a:xfrm>
          <a:prstGeom prst="rect">
            <a:avLst/>
          </a:prstGeom>
          <a:noFill/>
        </p:spPr>
        <p:txBody>
          <a:bodyPr wrap="square" rtlCol="0">
            <a:spAutoFit/>
          </a:bodyPr>
          <a:lstStyle/>
          <a:p>
            <a:pPr algn="ctr"/>
            <a:r>
              <a:rPr lang="en-US" sz="3200" dirty="0"/>
              <a:t>WebAssembly</a:t>
            </a:r>
          </a:p>
        </p:txBody>
      </p:sp>
      <p:sp>
        <p:nvSpPr>
          <p:cNvPr id="29" name="TextBox 28">
            <a:extLst>
              <a:ext uri="{FF2B5EF4-FFF2-40B4-BE49-F238E27FC236}">
                <a16:creationId xmlns:a16="http://schemas.microsoft.com/office/drawing/2014/main" id="{EFBC1444-715B-4871-B9CC-F89F044580FE}"/>
              </a:ext>
            </a:extLst>
          </p:cNvPr>
          <p:cNvSpPr txBox="1"/>
          <p:nvPr/>
        </p:nvSpPr>
        <p:spPr>
          <a:xfrm>
            <a:off x="8234872" y="5725011"/>
            <a:ext cx="2887723" cy="584775"/>
          </a:xfrm>
          <a:prstGeom prst="rect">
            <a:avLst/>
          </a:prstGeom>
          <a:noFill/>
        </p:spPr>
        <p:txBody>
          <a:bodyPr wrap="square" rtlCol="0">
            <a:spAutoFit/>
          </a:bodyPr>
          <a:lstStyle/>
          <a:p>
            <a:pPr algn="ctr"/>
            <a:r>
              <a:rPr lang="en-US" sz="3200" dirty="0"/>
              <a:t>Hybrid</a:t>
            </a:r>
          </a:p>
        </p:txBody>
      </p:sp>
      <p:sp>
        <p:nvSpPr>
          <p:cNvPr id="30" name="Rectangle: Rounded Corners 29">
            <a:extLst>
              <a:ext uri="{FF2B5EF4-FFF2-40B4-BE49-F238E27FC236}">
                <a16:creationId xmlns:a16="http://schemas.microsoft.com/office/drawing/2014/main" id="{CDEBD06E-0CC8-47B9-B835-CD15EE85FA5C}"/>
              </a:ext>
            </a:extLst>
          </p:cNvPr>
          <p:cNvSpPr/>
          <p:nvPr/>
        </p:nvSpPr>
        <p:spPr>
          <a:xfrm>
            <a:off x="8479839" y="3885779"/>
            <a:ext cx="2328047" cy="1414696"/>
          </a:xfrm>
          <a:prstGeom prst="roundRect">
            <a:avLst>
              <a:gd name="adj" fmla="val 3401"/>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3E0A75B-DDC4-4E95-9D1A-22AF033AD1AA}"/>
              </a:ext>
            </a:extLst>
          </p:cNvPr>
          <p:cNvSpPr/>
          <p:nvPr/>
        </p:nvSpPr>
        <p:spPr>
          <a:xfrm>
            <a:off x="8546328" y="3981476"/>
            <a:ext cx="2189683" cy="1248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84BA034-4659-4353-B690-15CBBE13634A}"/>
              </a:ext>
            </a:extLst>
          </p:cNvPr>
          <p:cNvCxnSpPr/>
          <p:nvPr/>
        </p:nvCxnSpPr>
        <p:spPr>
          <a:xfrm>
            <a:off x="9362655" y="5293650"/>
            <a:ext cx="0" cy="220980"/>
          </a:xfrm>
          <a:prstGeom prst="line">
            <a:avLst/>
          </a:prstGeom>
          <a:ln w="508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2BA12E8-6645-440A-8104-4AF22890FF89}"/>
              </a:ext>
            </a:extLst>
          </p:cNvPr>
          <p:cNvCxnSpPr>
            <a:cxnSpLocks/>
          </p:cNvCxnSpPr>
          <p:nvPr/>
        </p:nvCxnSpPr>
        <p:spPr>
          <a:xfrm>
            <a:off x="9957015" y="5293650"/>
            <a:ext cx="0" cy="220980"/>
          </a:xfrm>
          <a:prstGeom prst="line">
            <a:avLst/>
          </a:prstGeom>
          <a:ln w="508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232079-0549-4622-8FAC-58FDF2D0EAFF}"/>
              </a:ext>
            </a:extLst>
          </p:cNvPr>
          <p:cNvCxnSpPr>
            <a:cxnSpLocks/>
          </p:cNvCxnSpPr>
          <p:nvPr/>
        </p:nvCxnSpPr>
        <p:spPr>
          <a:xfrm>
            <a:off x="9074129" y="5514630"/>
            <a:ext cx="1173480" cy="0"/>
          </a:xfrm>
          <a:prstGeom prst="line">
            <a:avLst/>
          </a:prstGeom>
          <a:ln w="508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FFA6F08D-1BB2-47AF-993C-175ED107F61F}"/>
              </a:ext>
            </a:extLst>
          </p:cNvPr>
          <p:cNvGrpSpPr/>
          <p:nvPr/>
        </p:nvGrpSpPr>
        <p:grpSpPr>
          <a:xfrm>
            <a:off x="1296836" y="3762065"/>
            <a:ext cx="2551572" cy="1491416"/>
            <a:chOff x="1296836" y="3762065"/>
            <a:chExt cx="2551572" cy="1491416"/>
          </a:xfrm>
        </p:grpSpPr>
        <p:pic>
          <p:nvPicPr>
            <p:cNvPr id="54" name="Graphic 53">
              <a:extLst>
                <a:ext uri="{FF2B5EF4-FFF2-40B4-BE49-F238E27FC236}">
                  <a16:creationId xmlns:a16="http://schemas.microsoft.com/office/drawing/2014/main" id="{204B4FCB-4B8E-445D-86E5-D2C844F658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21767" y="3762065"/>
              <a:ext cx="318306" cy="318306"/>
            </a:xfrm>
            <a:prstGeom prst="rect">
              <a:avLst/>
            </a:prstGeom>
            <a:effectLst/>
          </p:spPr>
        </p:pic>
        <p:pic>
          <p:nvPicPr>
            <p:cNvPr id="57" name="Graphic 56">
              <a:extLst>
                <a:ext uri="{FF2B5EF4-FFF2-40B4-BE49-F238E27FC236}">
                  <a16:creationId xmlns:a16="http://schemas.microsoft.com/office/drawing/2014/main" id="{25156869-079E-4D5C-9B93-E1177024A3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60670" y="3928939"/>
              <a:ext cx="318306" cy="318306"/>
            </a:xfrm>
            <a:prstGeom prst="rect">
              <a:avLst/>
            </a:prstGeom>
            <a:effectLst/>
          </p:spPr>
        </p:pic>
        <p:pic>
          <p:nvPicPr>
            <p:cNvPr id="59" name="Graphic 58">
              <a:extLst>
                <a:ext uri="{FF2B5EF4-FFF2-40B4-BE49-F238E27FC236}">
                  <a16:creationId xmlns:a16="http://schemas.microsoft.com/office/drawing/2014/main" id="{D2DC6B2B-3E2E-4B58-8F6B-B8DB82EF64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30102" y="4612947"/>
              <a:ext cx="318306" cy="318306"/>
            </a:xfrm>
            <a:prstGeom prst="rect">
              <a:avLst/>
            </a:prstGeom>
            <a:effectLst/>
          </p:spPr>
        </p:pic>
        <p:pic>
          <p:nvPicPr>
            <p:cNvPr id="61" name="Graphic 60">
              <a:extLst>
                <a:ext uri="{FF2B5EF4-FFF2-40B4-BE49-F238E27FC236}">
                  <a16:creationId xmlns:a16="http://schemas.microsoft.com/office/drawing/2014/main" id="{A318A7DF-13B5-4D14-90AA-328C613BB7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6836" y="4853641"/>
              <a:ext cx="318306" cy="318306"/>
            </a:xfrm>
            <a:prstGeom prst="rect">
              <a:avLst/>
            </a:prstGeom>
            <a:effectLst/>
          </p:spPr>
        </p:pic>
        <p:pic>
          <p:nvPicPr>
            <p:cNvPr id="63" name="Graphic 62">
              <a:extLst>
                <a:ext uri="{FF2B5EF4-FFF2-40B4-BE49-F238E27FC236}">
                  <a16:creationId xmlns:a16="http://schemas.microsoft.com/office/drawing/2014/main" id="{BA777DCE-D62B-4308-95E8-64908056E2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12439" y="4752043"/>
              <a:ext cx="318306" cy="318306"/>
            </a:xfrm>
            <a:prstGeom prst="rect">
              <a:avLst/>
            </a:prstGeom>
            <a:effectLst/>
          </p:spPr>
        </p:pic>
        <p:pic>
          <p:nvPicPr>
            <p:cNvPr id="96" name="Graphic 95">
              <a:extLst>
                <a:ext uri="{FF2B5EF4-FFF2-40B4-BE49-F238E27FC236}">
                  <a16:creationId xmlns:a16="http://schemas.microsoft.com/office/drawing/2014/main" id="{1BAC4973-3B45-4B00-8FDE-58CFA8DB66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7781" y="4243231"/>
              <a:ext cx="318306" cy="318306"/>
            </a:xfrm>
            <a:prstGeom prst="rect">
              <a:avLst/>
            </a:prstGeom>
            <a:effectLst/>
          </p:spPr>
        </p:pic>
        <p:pic>
          <p:nvPicPr>
            <p:cNvPr id="114" name="Graphic 113">
              <a:extLst>
                <a:ext uri="{FF2B5EF4-FFF2-40B4-BE49-F238E27FC236}">
                  <a16:creationId xmlns:a16="http://schemas.microsoft.com/office/drawing/2014/main" id="{5B45A762-2FA6-4287-8359-98B9F23D63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5060" y="4468675"/>
              <a:ext cx="318306" cy="318306"/>
            </a:xfrm>
            <a:prstGeom prst="rect">
              <a:avLst/>
            </a:prstGeom>
            <a:effectLst/>
          </p:spPr>
        </p:pic>
        <p:pic>
          <p:nvPicPr>
            <p:cNvPr id="119" name="Graphic 118">
              <a:extLst>
                <a:ext uri="{FF2B5EF4-FFF2-40B4-BE49-F238E27FC236}">
                  <a16:creationId xmlns:a16="http://schemas.microsoft.com/office/drawing/2014/main" id="{0B068214-9432-40E4-92F3-6074A0FF40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21574" y="4935175"/>
              <a:ext cx="318306" cy="318306"/>
            </a:xfrm>
            <a:prstGeom prst="rect">
              <a:avLst/>
            </a:prstGeom>
            <a:effectLst/>
          </p:spPr>
        </p:pic>
      </p:grpSp>
      <p:pic>
        <p:nvPicPr>
          <p:cNvPr id="39" name="Graphic 38">
            <a:extLst>
              <a:ext uri="{FF2B5EF4-FFF2-40B4-BE49-F238E27FC236}">
                <a16:creationId xmlns:a16="http://schemas.microsoft.com/office/drawing/2014/main" id="{7A67BEF9-2EEC-4DDA-B011-09024FBFB0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14506" y="4166581"/>
            <a:ext cx="946898" cy="946898"/>
          </a:xfrm>
          <a:prstGeom prst="rect">
            <a:avLst/>
          </a:prstGeom>
        </p:spPr>
      </p:pic>
      <p:grpSp>
        <p:nvGrpSpPr>
          <p:cNvPr id="198" name="Group 197">
            <a:extLst>
              <a:ext uri="{FF2B5EF4-FFF2-40B4-BE49-F238E27FC236}">
                <a16:creationId xmlns:a16="http://schemas.microsoft.com/office/drawing/2014/main" id="{3C27F91B-8B56-466C-A5C2-C71AA36E4593}"/>
              </a:ext>
            </a:extLst>
          </p:cNvPr>
          <p:cNvGrpSpPr/>
          <p:nvPr/>
        </p:nvGrpSpPr>
        <p:grpSpPr>
          <a:xfrm>
            <a:off x="5130763" y="3987289"/>
            <a:ext cx="1849587" cy="1274671"/>
            <a:chOff x="5130763" y="4028851"/>
            <a:chExt cx="1849587" cy="1274671"/>
          </a:xfrm>
        </p:grpSpPr>
        <p:pic>
          <p:nvPicPr>
            <p:cNvPr id="118" name="Graphic 117">
              <a:extLst>
                <a:ext uri="{FF2B5EF4-FFF2-40B4-BE49-F238E27FC236}">
                  <a16:creationId xmlns:a16="http://schemas.microsoft.com/office/drawing/2014/main" id="{612CE58C-EA35-4CF1-A43B-DB8CA0C8C1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6146" y="4468675"/>
              <a:ext cx="318306" cy="318306"/>
            </a:xfrm>
            <a:prstGeom prst="rect">
              <a:avLst/>
            </a:prstGeom>
            <a:effectLst/>
          </p:spPr>
        </p:pic>
        <p:pic>
          <p:nvPicPr>
            <p:cNvPr id="116" name="Graphic 115">
              <a:extLst>
                <a:ext uri="{FF2B5EF4-FFF2-40B4-BE49-F238E27FC236}">
                  <a16:creationId xmlns:a16="http://schemas.microsoft.com/office/drawing/2014/main" id="{C679E4DD-3A74-4EFF-8ADD-375ABD40DB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386" y="4046833"/>
              <a:ext cx="318306" cy="318306"/>
            </a:xfrm>
            <a:prstGeom prst="rect">
              <a:avLst/>
            </a:prstGeom>
            <a:effectLst/>
          </p:spPr>
        </p:pic>
        <p:pic>
          <p:nvPicPr>
            <p:cNvPr id="120" name="Graphic 119">
              <a:extLst>
                <a:ext uri="{FF2B5EF4-FFF2-40B4-BE49-F238E27FC236}">
                  <a16:creationId xmlns:a16="http://schemas.microsoft.com/office/drawing/2014/main" id="{3999C94B-D643-41B7-B299-27117977CB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2044" y="4028851"/>
              <a:ext cx="318306" cy="318306"/>
            </a:xfrm>
            <a:prstGeom prst="rect">
              <a:avLst/>
            </a:prstGeom>
            <a:effectLst/>
          </p:spPr>
        </p:pic>
        <p:pic>
          <p:nvPicPr>
            <p:cNvPr id="121" name="Graphic 120">
              <a:extLst>
                <a:ext uri="{FF2B5EF4-FFF2-40B4-BE49-F238E27FC236}">
                  <a16:creationId xmlns:a16="http://schemas.microsoft.com/office/drawing/2014/main" id="{4BC90AF8-3E61-4463-9D5D-FDE38D808E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0763" y="4911196"/>
              <a:ext cx="318306" cy="318306"/>
            </a:xfrm>
            <a:prstGeom prst="rect">
              <a:avLst/>
            </a:prstGeom>
            <a:effectLst/>
          </p:spPr>
        </p:pic>
        <p:pic>
          <p:nvPicPr>
            <p:cNvPr id="122" name="Graphic 121">
              <a:extLst>
                <a:ext uri="{FF2B5EF4-FFF2-40B4-BE49-F238E27FC236}">
                  <a16:creationId xmlns:a16="http://schemas.microsoft.com/office/drawing/2014/main" id="{F5152A83-815E-4048-98C0-920BBB0DF9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2044" y="4771837"/>
              <a:ext cx="318306" cy="318306"/>
            </a:xfrm>
            <a:prstGeom prst="rect">
              <a:avLst/>
            </a:prstGeom>
            <a:effectLst/>
          </p:spPr>
        </p:pic>
        <p:pic>
          <p:nvPicPr>
            <p:cNvPr id="124" name="Graphic 123">
              <a:extLst>
                <a:ext uri="{FF2B5EF4-FFF2-40B4-BE49-F238E27FC236}">
                  <a16:creationId xmlns:a16="http://schemas.microsoft.com/office/drawing/2014/main" id="{BEDB9821-8549-4A26-95E3-148FD36900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3611" y="4985216"/>
              <a:ext cx="318306" cy="318306"/>
            </a:xfrm>
            <a:prstGeom prst="rect">
              <a:avLst/>
            </a:prstGeom>
            <a:effectLst/>
          </p:spPr>
        </p:pic>
        <p:pic>
          <p:nvPicPr>
            <p:cNvPr id="126" name="Graphic 125">
              <a:extLst>
                <a:ext uri="{FF2B5EF4-FFF2-40B4-BE49-F238E27FC236}">
                  <a16:creationId xmlns:a16="http://schemas.microsoft.com/office/drawing/2014/main" id="{4D9945D6-541A-4CEA-B23B-7585DC1098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13827" y="4046833"/>
              <a:ext cx="318306" cy="318306"/>
            </a:xfrm>
            <a:prstGeom prst="rect">
              <a:avLst/>
            </a:prstGeom>
            <a:effectLst/>
          </p:spPr>
        </p:pic>
      </p:grpSp>
      <p:pic>
        <p:nvPicPr>
          <p:cNvPr id="47" name="Graphic 46">
            <a:extLst>
              <a:ext uri="{FF2B5EF4-FFF2-40B4-BE49-F238E27FC236}">
                <a16:creationId xmlns:a16="http://schemas.microsoft.com/office/drawing/2014/main" id="{174E9F9D-7F1D-4E81-92D0-1E79245C7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6906" y="4116062"/>
            <a:ext cx="1000652" cy="1000652"/>
          </a:xfrm>
          <a:prstGeom prst="rect">
            <a:avLst/>
          </a:prstGeom>
        </p:spPr>
      </p:pic>
      <p:grpSp>
        <p:nvGrpSpPr>
          <p:cNvPr id="199" name="Group 198">
            <a:extLst>
              <a:ext uri="{FF2B5EF4-FFF2-40B4-BE49-F238E27FC236}">
                <a16:creationId xmlns:a16="http://schemas.microsoft.com/office/drawing/2014/main" id="{5BF96D65-CCA5-41D9-B461-3B77D5615FEA}"/>
              </a:ext>
            </a:extLst>
          </p:cNvPr>
          <p:cNvGrpSpPr/>
          <p:nvPr/>
        </p:nvGrpSpPr>
        <p:grpSpPr>
          <a:xfrm>
            <a:off x="8618886" y="3997247"/>
            <a:ext cx="1993058" cy="1236285"/>
            <a:chOff x="8618886" y="4080371"/>
            <a:chExt cx="1993058" cy="1236285"/>
          </a:xfrm>
        </p:grpSpPr>
        <p:pic>
          <p:nvPicPr>
            <p:cNvPr id="127" name="Graphic 126">
              <a:extLst>
                <a:ext uri="{FF2B5EF4-FFF2-40B4-BE49-F238E27FC236}">
                  <a16:creationId xmlns:a16="http://schemas.microsoft.com/office/drawing/2014/main" id="{AD9CBAE5-BC8D-462C-BA24-1F37F7B37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3807" y="4170652"/>
              <a:ext cx="318306" cy="318306"/>
            </a:xfrm>
            <a:prstGeom prst="rect">
              <a:avLst/>
            </a:prstGeom>
            <a:effectLst/>
          </p:spPr>
        </p:pic>
        <p:pic>
          <p:nvPicPr>
            <p:cNvPr id="129" name="Graphic 128">
              <a:extLst>
                <a:ext uri="{FF2B5EF4-FFF2-40B4-BE49-F238E27FC236}">
                  <a16:creationId xmlns:a16="http://schemas.microsoft.com/office/drawing/2014/main" id="{952A7AB0-0AD8-47D1-8C26-06E923AD76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8013" y="4480877"/>
              <a:ext cx="318306" cy="318306"/>
            </a:xfrm>
            <a:prstGeom prst="rect">
              <a:avLst/>
            </a:prstGeom>
            <a:effectLst/>
          </p:spPr>
        </p:pic>
        <p:pic>
          <p:nvPicPr>
            <p:cNvPr id="131" name="Graphic 130">
              <a:extLst>
                <a:ext uri="{FF2B5EF4-FFF2-40B4-BE49-F238E27FC236}">
                  <a16:creationId xmlns:a16="http://schemas.microsoft.com/office/drawing/2014/main" id="{83058959-FEDB-4323-A5D1-A0A55252C5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8886" y="4926439"/>
              <a:ext cx="318306" cy="318306"/>
            </a:xfrm>
            <a:prstGeom prst="rect">
              <a:avLst/>
            </a:prstGeom>
            <a:effectLst/>
          </p:spPr>
        </p:pic>
        <p:pic>
          <p:nvPicPr>
            <p:cNvPr id="133" name="Graphic 132">
              <a:extLst>
                <a:ext uri="{FF2B5EF4-FFF2-40B4-BE49-F238E27FC236}">
                  <a16:creationId xmlns:a16="http://schemas.microsoft.com/office/drawing/2014/main" id="{96B93C3C-D633-4902-AC19-F2D3612538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93638" y="4185194"/>
              <a:ext cx="318306" cy="318306"/>
            </a:xfrm>
            <a:prstGeom prst="rect">
              <a:avLst/>
            </a:prstGeom>
            <a:effectLst/>
          </p:spPr>
        </p:pic>
        <p:pic>
          <p:nvPicPr>
            <p:cNvPr id="135" name="Graphic 134">
              <a:extLst>
                <a:ext uri="{FF2B5EF4-FFF2-40B4-BE49-F238E27FC236}">
                  <a16:creationId xmlns:a16="http://schemas.microsoft.com/office/drawing/2014/main" id="{E58AB2C3-D3D6-4A85-B8C7-656D2A9779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46407" y="4998350"/>
              <a:ext cx="318306" cy="318306"/>
            </a:xfrm>
            <a:prstGeom prst="rect">
              <a:avLst/>
            </a:prstGeom>
            <a:effectLst/>
          </p:spPr>
        </p:pic>
        <p:pic>
          <p:nvPicPr>
            <p:cNvPr id="137" name="Graphic 136">
              <a:extLst>
                <a:ext uri="{FF2B5EF4-FFF2-40B4-BE49-F238E27FC236}">
                  <a16:creationId xmlns:a16="http://schemas.microsoft.com/office/drawing/2014/main" id="{E0D675D9-28A8-4588-812B-E9D2EA1E06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19580" y="4080371"/>
              <a:ext cx="318306" cy="318306"/>
            </a:xfrm>
            <a:prstGeom prst="rect">
              <a:avLst/>
            </a:prstGeom>
            <a:effectLst/>
          </p:spPr>
        </p:pic>
        <p:pic>
          <p:nvPicPr>
            <p:cNvPr id="185" name="Graphic 184">
              <a:extLst>
                <a:ext uri="{FF2B5EF4-FFF2-40B4-BE49-F238E27FC236}">
                  <a16:creationId xmlns:a16="http://schemas.microsoft.com/office/drawing/2014/main" id="{8D3F4E02-2213-4AFE-8A4F-47ACEAFE03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45548" y="4690880"/>
              <a:ext cx="318306" cy="318306"/>
            </a:xfrm>
            <a:prstGeom prst="rect">
              <a:avLst/>
            </a:prstGeom>
            <a:effectLst/>
          </p:spPr>
        </p:pic>
      </p:grpSp>
      <p:grpSp>
        <p:nvGrpSpPr>
          <p:cNvPr id="98" name="Group 97">
            <a:extLst>
              <a:ext uri="{FF2B5EF4-FFF2-40B4-BE49-F238E27FC236}">
                <a16:creationId xmlns:a16="http://schemas.microsoft.com/office/drawing/2014/main" id="{7D9917F3-36B2-4021-AB00-052E9A5E8CC4}"/>
              </a:ext>
            </a:extLst>
          </p:cNvPr>
          <p:cNvGrpSpPr/>
          <p:nvPr/>
        </p:nvGrpSpPr>
        <p:grpSpPr>
          <a:xfrm>
            <a:off x="10405353" y="4529823"/>
            <a:ext cx="608389" cy="1112064"/>
            <a:chOff x="6554553" y="1950991"/>
            <a:chExt cx="2433917" cy="4448922"/>
          </a:xfrm>
        </p:grpSpPr>
        <p:sp>
          <p:nvSpPr>
            <p:cNvPr id="101" name="Rectangle: Rounded Corners 100">
              <a:extLst>
                <a:ext uri="{FF2B5EF4-FFF2-40B4-BE49-F238E27FC236}">
                  <a16:creationId xmlns:a16="http://schemas.microsoft.com/office/drawing/2014/main" id="{39FD5A82-9CFF-4009-9F86-FBD4F9E29F26}"/>
                </a:ext>
              </a:extLst>
            </p:cNvPr>
            <p:cNvSpPr/>
            <p:nvPr/>
          </p:nvSpPr>
          <p:spPr>
            <a:xfrm>
              <a:off x="6554553" y="1950991"/>
              <a:ext cx="2433917" cy="4448922"/>
            </a:xfrm>
            <a:prstGeom prst="roundRect">
              <a:avLst/>
            </a:prstGeom>
            <a:solidFill>
              <a:schemeClr val="tx1">
                <a:lumMod val="95000"/>
              </a:schemeClr>
            </a:solidFill>
            <a:ln w="57150" cap="flat" cmpd="sng" algn="ctr">
              <a:solidFill>
                <a:schemeClr val="tx2">
                  <a:lumMod val="6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62FC6EF7-C1DC-4026-9666-52A6CD6ED81F}"/>
                </a:ext>
              </a:extLst>
            </p:cNvPr>
            <p:cNvGrpSpPr/>
            <p:nvPr/>
          </p:nvGrpSpPr>
          <p:grpSpPr>
            <a:xfrm>
              <a:off x="7314310" y="2010522"/>
              <a:ext cx="914401" cy="195262"/>
              <a:chOff x="7681912" y="2738437"/>
              <a:chExt cx="914401" cy="195262"/>
            </a:xfrm>
            <a:solidFill>
              <a:srgbClr val="333333">
                <a:lumMod val="75000"/>
              </a:srgbClr>
            </a:solidFill>
          </p:grpSpPr>
          <p:sp>
            <p:nvSpPr>
              <p:cNvPr id="103" name="Rectangle: Rounded Corners 102">
                <a:extLst>
                  <a:ext uri="{FF2B5EF4-FFF2-40B4-BE49-F238E27FC236}">
                    <a16:creationId xmlns:a16="http://schemas.microsoft.com/office/drawing/2014/main" id="{1139AB87-2820-4EA5-BC7A-B354A13E3B7C}"/>
                  </a:ext>
                </a:extLst>
              </p:cNvPr>
              <p:cNvSpPr/>
              <p:nvPr/>
            </p:nvSpPr>
            <p:spPr>
              <a:xfrm>
                <a:off x="7681912" y="2738437"/>
                <a:ext cx="914399" cy="195262"/>
              </a:xfrm>
              <a:prstGeom prst="roundRect">
                <a:avLst>
                  <a:gd name="adj" fmla="val 50000"/>
                </a:avLst>
              </a:prstGeom>
              <a:solidFill>
                <a:schemeClr val="tx2">
                  <a:lumMod val="6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8706493-1CEB-480F-A26F-50D838E594BE}"/>
                  </a:ext>
                </a:extLst>
              </p:cNvPr>
              <p:cNvSpPr/>
              <p:nvPr/>
            </p:nvSpPr>
            <p:spPr>
              <a:xfrm>
                <a:off x="7681913" y="2738437"/>
                <a:ext cx="914400" cy="97631"/>
              </a:xfrm>
              <a:prstGeom prst="rect">
                <a:avLst/>
              </a:prstGeom>
              <a:solidFill>
                <a:schemeClr val="tx2">
                  <a:lumMod val="6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49" name="Graphic 48">
            <a:extLst>
              <a:ext uri="{FF2B5EF4-FFF2-40B4-BE49-F238E27FC236}">
                <a16:creationId xmlns:a16="http://schemas.microsoft.com/office/drawing/2014/main" id="{371BA59A-038B-4BB8-A77C-DC265E20E6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78407" y="4105171"/>
            <a:ext cx="1000652" cy="1000652"/>
          </a:xfrm>
          <a:prstGeom prst="rect">
            <a:avLst/>
          </a:prstGeom>
        </p:spPr>
      </p:pic>
      <p:pic>
        <p:nvPicPr>
          <p:cNvPr id="51" name="Graphic 50">
            <a:extLst>
              <a:ext uri="{FF2B5EF4-FFF2-40B4-BE49-F238E27FC236}">
                <a16:creationId xmlns:a16="http://schemas.microsoft.com/office/drawing/2014/main" id="{7E9A0DD4-D8AE-48A1-AAAA-6339B5FC76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31098" y="4932130"/>
            <a:ext cx="356897" cy="356897"/>
          </a:xfrm>
          <a:prstGeom prst="rect">
            <a:avLst/>
          </a:prstGeom>
        </p:spPr>
      </p:pic>
      <p:grpSp>
        <p:nvGrpSpPr>
          <p:cNvPr id="200" name="Group 199">
            <a:extLst>
              <a:ext uri="{FF2B5EF4-FFF2-40B4-BE49-F238E27FC236}">
                <a16:creationId xmlns:a16="http://schemas.microsoft.com/office/drawing/2014/main" id="{820C60DC-5022-40E8-B580-658D69B79FB4}"/>
              </a:ext>
            </a:extLst>
          </p:cNvPr>
          <p:cNvGrpSpPr/>
          <p:nvPr/>
        </p:nvGrpSpPr>
        <p:grpSpPr>
          <a:xfrm>
            <a:off x="10473441" y="4662261"/>
            <a:ext cx="482187" cy="914616"/>
            <a:chOff x="10473441" y="4745385"/>
            <a:chExt cx="482187" cy="914616"/>
          </a:xfrm>
        </p:grpSpPr>
        <p:pic>
          <p:nvPicPr>
            <p:cNvPr id="187" name="Graphic 186">
              <a:extLst>
                <a:ext uri="{FF2B5EF4-FFF2-40B4-BE49-F238E27FC236}">
                  <a16:creationId xmlns:a16="http://schemas.microsoft.com/office/drawing/2014/main" id="{C10F11C3-C528-471C-B8B9-DB6DCA3CC0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9988" y="4745385"/>
              <a:ext cx="180826" cy="180826"/>
            </a:xfrm>
            <a:prstGeom prst="rect">
              <a:avLst/>
            </a:prstGeom>
            <a:effectLst/>
          </p:spPr>
        </p:pic>
        <p:pic>
          <p:nvPicPr>
            <p:cNvPr id="191" name="Graphic 190">
              <a:extLst>
                <a:ext uri="{FF2B5EF4-FFF2-40B4-BE49-F238E27FC236}">
                  <a16:creationId xmlns:a16="http://schemas.microsoft.com/office/drawing/2014/main" id="{4C5A58AF-6CBA-49F5-AE8E-103CEE1DA1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3441" y="5479175"/>
              <a:ext cx="180826" cy="180826"/>
            </a:xfrm>
            <a:prstGeom prst="rect">
              <a:avLst/>
            </a:prstGeom>
            <a:effectLst/>
          </p:spPr>
        </p:pic>
        <p:pic>
          <p:nvPicPr>
            <p:cNvPr id="193" name="Graphic 192">
              <a:extLst>
                <a:ext uri="{FF2B5EF4-FFF2-40B4-BE49-F238E27FC236}">
                  <a16:creationId xmlns:a16="http://schemas.microsoft.com/office/drawing/2014/main" id="{C0008560-1AA2-4127-BBD5-7E2E999947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74802" y="5368827"/>
              <a:ext cx="180826" cy="180826"/>
            </a:xfrm>
            <a:prstGeom prst="rect">
              <a:avLst/>
            </a:prstGeom>
            <a:effectLst/>
          </p:spPr>
        </p:pic>
        <p:pic>
          <p:nvPicPr>
            <p:cNvPr id="195" name="Graphic 194">
              <a:extLst>
                <a:ext uri="{FF2B5EF4-FFF2-40B4-BE49-F238E27FC236}">
                  <a16:creationId xmlns:a16="http://schemas.microsoft.com/office/drawing/2014/main" id="{74254508-7495-45F9-A1BC-D562F846E8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80454" y="4829265"/>
              <a:ext cx="180826" cy="180826"/>
            </a:xfrm>
            <a:prstGeom prst="rect">
              <a:avLst/>
            </a:prstGeom>
            <a:effectLst/>
          </p:spPr>
        </p:pic>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8"/>
                                        </p:tgtEl>
                                        <p:attrNameLst>
                                          <p:attrName>style.visibility</p:attrName>
                                        </p:attrNameLst>
                                      </p:cBhvr>
                                      <p:to>
                                        <p:strVal val="visible"/>
                                      </p:to>
                                    </p:set>
                                    <p:animEffect transition="in" filter="fade">
                                      <p:cBhvr>
                                        <p:cTn id="19" dur="500"/>
                                        <p:tgtEl>
                                          <p:spTgt spid="19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99"/>
                                        </p:tgtEl>
                                        <p:attrNameLst>
                                          <p:attrName>style.visibility</p:attrName>
                                        </p:attrNameLst>
                                      </p:cBhvr>
                                      <p:to>
                                        <p:strVal val="visible"/>
                                      </p:to>
                                    </p:set>
                                    <p:animEffect transition="in" filter="fade">
                                      <p:cBhvr>
                                        <p:cTn id="30" dur="500"/>
                                        <p:tgtEl>
                                          <p:spTgt spid="199"/>
                                        </p:tgtEl>
                                      </p:cBhvr>
                                    </p:animEffect>
                                  </p:childTnLst>
                                </p:cTn>
                              </p:par>
                              <p:par>
                                <p:cTn id="31" presetID="10" presetClass="entr" presetSubtype="0" fill="hold" nodeType="with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92425B-4DD3-453B-88F4-9FCC99B44EC9}"/>
              </a:ext>
            </a:extLst>
          </p:cNvPr>
          <p:cNvSpPr/>
          <p:nvPr/>
        </p:nvSpPr>
        <p:spPr>
          <a:xfrm>
            <a:off x="1544320" y="250952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rPr>
              <a:t>MVC</a:t>
            </a:r>
          </a:p>
        </p:txBody>
      </p:sp>
      <p:sp>
        <p:nvSpPr>
          <p:cNvPr id="15" name="Rectangle 14">
            <a:extLst>
              <a:ext uri="{FF2B5EF4-FFF2-40B4-BE49-F238E27FC236}">
                <a16:creationId xmlns:a16="http://schemas.microsoft.com/office/drawing/2014/main" id="{DBC80AB7-334A-424D-8E04-62DAF378D560}"/>
              </a:ext>
            </a:extLst>
          </p:cNvPr>
          <p:cNvSpPr/>
          <p:nvPr/>
        </p:nvSpPr>
        <p:spPr>
          <a:xfrm>
            <a:off x="3492500" y="250952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rPr>
              <a:t>Razor Pages</a:t>
            </a:r>
          </a:p>
        </p:txBody>
      </p:sp>
      <p:sp>
        <p:nvSpPr>
          <p:cNvPr id="17" name="Rectangle 16">
            <a:extLst>
              <a:ext uri="{FF2B5EF4-FFF2-40B4-BE49-F238E27FC236}">
                <a16:creationId xmlns:a16="http://schemas.microsoft.com/office/drawing/2014/main" id="{B6AF951A-72F4-4495-BC5A-1AAAEE6E2898}"/>
              </a:ext>
            </a:extLst>
          </p:cNvPr>
          <p:cNvSpPr/>
          <p:nvPr/>
        </p:nvSpPr>
        <p:spPr>
          <a:xfrm>
            <a:off x="3492500" y="4453890"/>
            <a:ext cx="1828800" cy="1828800"/>
          </a:xfrm>
          <a:prstGeom prst="rect">
            <a:avLst/>
          </a:prstGeom>
          <a:solidFill>
            <a:schemeClr val="tx1"/>
          </a:solidFill>
          <a:ln>
            <a:noFill/>
          </a:ln>
          <a:effectLst>
            <a:glow rad="139700">
              <a:schemeClr val="accent3">
                <a:satMod val="175000"/>
                <a:alpha val="40000"/>
              </a:schemeClr>
            </a:glow>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rPr>
              <a:t>Blazor</a:t>
            </a:r>
          </a:p>
        </p:txBody>
      </p:sp>
      <p:sp>
        <p:nvSpPr>
          <p:cNvPr id="19" name="Rectangle 18">
            <a:extLst>
              <a:ext uri="{FF2B5EF4-FFF2-40B4-BE49-F238E27FC236}">
                <a16:creationId xmlns:a16="http://schemas.microsoft.com/office/drawing/2014/main" id="{B65A0D5F-DFE2-4FCB-949A-8AB4D9748A78}"/>
              </a:ext>
            </a:extLst>
          </p:cNvPr>
          <p:cNvSpPr/>
          <p:nvPr/>
        </p:nvSpPr>
        <p:spPr>
          <a:xfrm>
            <a:off x="6870700" y="250952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rPr>
              <a:t>HTTP APIs</a:t>
            </a:r>
          </a:p>
        </p:txBody>
      </p:sp>
      <p:sp>
        <p:nvSpPr>
          <p:cNvPr id="21" name="Rectangle 20">
            <a:extLst>
              <a:ext uri="{FF2B5EF4-FFF2-40B4-BE49-F238E27FC236}">
                <a16:creationId xmlns:a16="http://schemas.microsoft.com/office/drawing/2014/main" id="{D349EAD1-3930-4456-BEB8-35B26D1EF12A}"/>
              </a:ext>
            </a:extLst>
          </p:cNvPr>
          <p:cNvSpPr/>
          <p:nvPr/>
        </p:nvSpPr>
        <p:spPr>
          <a:xfrm>
            <a:off x="8818880" y="250952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Calibri" panose="020F0502020204030204"/>
                <a:ea typeface="+mn-ea"/>
                <a:cs typeface="+mn-cs"/>
              </a:rPr>
              <a:t>SignalR</a:t>
            </a:r>
            <a:endPar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EC44D8-F078-4A29-A458-0D7145DFF3D2}"/>
              </a:ext>
            </a:extLst>
          </p:cNvPr>
          <p:cNvSpPr>
            <a:spLocks noGrp="1"/>
          </p:cNvSpPr>
          <p:nvPr>
            <p:ph type="title"/>
          </p:nvPr>
        </p:nvSpPr>
        <p:spPr/>
        <p:txBody>
          <a:bodyPr>
            <a:normAutofit/>
          </a:bodyPr>
          <a:lstStyle/>
          <a:p>
            <a:r>
              <a:rPr lang="en-US" dirty="0"/>
              <a:t>Part of the ASP.NET Core family</a:t>
            </a:r>
          </a:p>
        </p:txBody>
      </p:sp>
      <p:sp>
        <p:nvSpPr>
          <p:cNvPr id="5" name="Text Placeholder 4">
            <a:extLst>
              <a:ext uri="{FF2B5EF4-FFF2-40B4-BE49-F238E27FC236}">
                <a16:creationId xmlns:a16="http://schemas.microsoft.com/office/drawing/2014/main" id="{E78734BC-ACE9-43E2-955E-A3A8F8EFD3CD}"/>
              </a:ext>
            </a:extLst>
          </p:cNvPr>
          <p:cNvSpPr>
            <a:spLocks noGrp="1"/>
          </p:cNvSpPr>
          <p:nvPr>
            <p:ph type="body" idx="1"/>
          </p:nvPr>
        </p:nvSpPr>
        <p:spPr/>
        <p:txBody>
          <a:bodyPr/>
          <a:lstStyle/>
          <a:p>
            <a:pPr algn="ctr"/>
            <a:r>
              <a:rPr lang="en-US" dirty="0"/>
              <a:t>Web UI</a:t>
            </a:r>
          </a:p>
        </p:txBody>
      </p:sp>
      <p:sp>
        <p:nvSpPr>
          <p:cNvPr id="7" name="Text Placeholder 6">
            <a:extLst>
              <a:ext uri="{FF2B5EF4-FFF2-40B4-BE49-F238E27FC236}">
                <a16:creationId xmlns:a16="http://schemas.microsoft.com/office/drawing/2014/main" id="{FDB36A4C-FFCA-479F-818F-CA5DAE15E500}"/>
              </a:ext>
            </a:extLst>
          </p:cNvPr>
          <p:cNvSpPr>
            <a:spLocks noGrp="1"/>
          </p:cNvSpPr>
          <p:nvPr>
            <p:ph type="body" sz="quarter" idx="3"/>
          </p:nvPr>
        </p:nvSpPr>
        <p:spPr/>
        <p:txBody>
          <a:bodyPr/>
          <a:lstStyle/>
          <a:p>
            <a:pPr algn="ctr"/>
            <a:r>
              <a:rPr lang="en-US" dirty="0"/>
              <a:t>Services</a:t>
            </a:r>
          </a:p>
        </p:txBody>
      </p:sp>
      <p:sp>
        <p:nvSpPr>
          <p:cNvPr id="12" name="Rectangle 11">
            <a:extLst>
              <a:ext uri="{FF2B5EF4-FFF2-40B4-BE49-F238E27FC236}">
                <a16:creationId xmlns:a16="http://schemas.microsoft.com/office/drawing/2014/main" id="{769E4647-E56F-47C2-882F-7A1952C120E4}"/>
              </a:ext>
            </a:extLst>
          </p:cNvPr>
          <p:cNvSpPr/>
          <p:nvPr/>
        </p:nvSpPr>
        <p:spPr>
          <a:xfrm>
            <a:off x="6870700" y="445389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rPr>
              <a:t>Worker</a:t>
            </a:r>
          </a:p>
        </p:txBody>
      </p:sp>
      <p:sp>
        <p:nvSpPr>
          <p:cNvPr id="13" name="Rectangle 12">
            <a:extLst>
              <a:ext uri="{FF2B5EF4-FFF2-40B4-BE49-F238E27FC236}">
                <a16:creationId xmlns:a16="http://schemas.microsoft.com/office/drawing/2014/main" id="{6DC1AB3A-5B7B-44AE-A7A4-2F88B7A72C52}"/>
              </a:ext>
            </a:extLst>
          </p:cNvPr>
          <p:cNvSpPr/>
          <p:nvPr/>
        </p:nvSpPr>
        <p:spPr>
          <a:xfrm>
            <a:off x="8818880" y="445389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Calibri" panose="020F0502020204030204"/>
                <a:ea typeface="+mn-ea"/>
                <a:cs typeface="+mn-cs"/>
              </a:rPr>
              <a:t>gRPC</a:t>
            </a:r>
            <a:endPar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13B38A6-4751-46BA-8AD1-206F420ED76A}"/>
              </a:ext>
            </a:extLst>
          </p:cNvPr>
          <p:cNvSpPr/>
          <p:nvPr/>
        </p:nvSpPr>
        <p:spPr>
          <a:xfrm>
            <a:off x="1544320" y="445389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rPr>
              <a:t>SPA</a:t>
            </a:r>
          </a:p>
        </p:txBody>
      </p:sp>
    </p:spTree>
    <p:extLst>
      <p:ext uri="{BB962C8B-B14F-4D97-AF65-F5344CB8AC3E}">
        <p14:creationId xmlns:p14="http://schemas.microsoft.com/office/powerpoint/2010/main" val="36587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0798C9F-D368-404C-B36C-902A021B2C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86" r="52663"/>
          <a:stretch/>
        </p:blipFill>
        <p:spPr bwMode="auto">
          <a:xfrm>
            <a:off x="0" y="0"/>
            <a:ext cx="519473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CA640F-1B3D-48EA-847E-7A47D2F97DD8}"/>
              </a:ext>
            </a:extLst>
          </p:cNvPr>
          <p:cNvSpPr txBox="1"/>
          <p:nvPr/>
        </p:nvSpPr>
        <p:spPr>
          <a:xfrm>
            <a:off x="5896305" y="2112578"/>
            <a:ext cx="534451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Uses Blazor as part of </a:t>
            </a:r>
            <a:r>
              <a:rPr kumimoji="0" lang="en-US" sz="20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FlightPulse</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an app that puts data and analytics in the hands of more than 3,000 Qantas pilots to help them improve safety and efficiency on every flight.</a:t>
            </a:r>
          </a:p>
        </p:txBody>
      </p:sp>
      <p:pic>
        <p:nvPicPr>
          <p:cNvPr id="1026" name="Picture 1">
            <a:extLst>
              <a:ext uri="{FF2B5EF4-FFF2-40B4-BE49-F238E27FC236}">
                <a16:creationId xmlns:a16="http://schemas.microsoft.com/office/drawing/2014/main" id="{A1A97AEB-2A9A-4E8A-B668-049806466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305" y="3728425"/>
            <a:ext cx="5436449" cy="2660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GE Digital | U.S. Chamber of Commerce Foundation">
            <a:extLst>
              <a:ext uri="{FF2B5EF4-FFF2-40B4-BE49-F238E27FC236}">
                <a16:creationId xmlns:a16="http://schemas.microsoft.com/office/drawing/2014/main" id="{EA7E1861-1D07-4000-9D2A-6A394406A6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6305" y="368775"/>
            <a:ext cx="3889164" cy="138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486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883729-F9F3-43D5-8BED-F911953D44BF}"/>
              </a:ext>
            </a:extLst>
          </p:cNvPr>
          <p:cNvPicPr>
            <a:picLocks noChangeAspect="1"/>
          </p:cNvPicPr>
          <p:nvPr/>
        </p:nvPicPr>
        <p:blipFill>
          <a:blip r:embed="rId3"/>
          <a:stretch>
            <a:fillRect/>
          </a:stretch>
        </p:blipFill>
        <p:spPr>
          <a:xfrm>
            <a:off x="5693449" y="958108"/>
            <a:ext cx="6119809" cy="4686300"/>
          </a:xfrm>
          <a:prstGeom prst="rect">
            <a:avLst/>
          </a:prstGeom>
        </p:spPr>
      </p:pic>
      <p:sp>
        <p:nvSpPr>
          <p:cNvPr id="33" name="Text Placeholder 32">
            <a:extLst>
              <a:ext uri="{FF2B5EF4-FFF2-40B4-BE49-F238E27FC236}">
                <a16:creationId xmlns:a16="http://schemas.microsoft.com/office/drawing/2014/main" id="{0B19684C-8FEE-4198-BA63-1BBAD60305E6}"/>
              </a:ext>
            </a:extLst>
          </p:cNvPr>
          <p:cNvSpPr>
            <a:spLocks noGrp="1"/>
          </p:cNvSpPr>
          <p:nvPr>
            <p:ph type="body" sz="half" idx="2"/>
          </p:nvPr>
        </p:nvSpPr>
        <p:spPr>
          <a:xfrm>
            <a:off x="839788" y="2473410"/>
            <a:ext cx="3932237" cy="3395577"/>
          </a:xfrm>
        </p:spPr>
        <p:txBody>
          <a:bodyPr>
            <a:normAutofit/>
          </a:bodyPr>
          <a:lstStyle/>
          <a:p>
            <a:r>
              <a:rPr lang="en-US" sz="2000" dirty="0"/>
              <a:t>Leading end-to-end solutions for the dry cleaning industry</a:t>
            </a:r>
          </a:p>
          <a:p>
            <a:r>
              <a:rPr lang="en-US" sz="2000" dirty="0"/>
              <a:t>Modernized existing POS offering and deployed to the web using Blazor</a:t>
            </a:r>
          </a:p>
        </p:txBody>
      </p:sp>
      <p:pic>
        <p:nvPicPr>
          <p:cNvPr id="19" name="Picture 18" descr="Icon&#10;&#10;Description automatically generated">
            <a:extLst>
              <a:ext uri="{FF2B5EF4-FFF2-40B4-BE49-F238E27FC236}">
                <a16:creationId xmlns:a16="http://schemas.microsoft.com/office/drawing/2014/main" id="{0029ECFA-A578-47ED-81D1-A7B2F0DBF4D5}"/>
              </a:ext>
            </a:extLst>
          </p:cNvPr>
          <p:cNvPicPr>
            <a:picLocks noChangeAspect="1"/>
          </p:cNvPicPr>
          <p:nvPr/>
        </p:nvPicPr>
        <p:blipFill>
          <a:blip r:embed="rId4"/>
          <a:stretch>
            <a:fillRect/>
          </a:stretch>
        </p:blipFill>
        <p:spPr>
          <a:xfrm>
            <a:off x="2805906" y="2985252"/>
            <a:ext cx="1719567" cy="2743200"/>
          </a:xfrm>
          <a:prstGeom prst="rect">
            <a:avLst/>
          </a:prstGeom>
        </p:spPr>
      </p:pic>
      <p:pic>
        <p:nvPicPr>
          <p:cNvPr id="21" name="Picture 20" descr="Icon&#10;&#10;Description automatically generated">
            <a:extLst>
              <a:ext uri="{FF2B5EF4-FFF2-40B4-BE49-F238E27FC236}">
                <a16:creationId xmlns:a16="http://schemas.microsoft.com/office/drawing/2014/main" id="{32E2BE2F-44DB-4ABA-B25E-A03F86020FA5}"/>
              </a:ext>
            </a:extLst>
          </p:cNvPr>
          <p:cNvPicPr>
            <a:picLocks noChangeAspect="1"/>
          </p:cNvPicPr>
          <p:nvPr/>
        </p:nvPicPr>
        <p:blipFill rotWithShape="1">
          <a:blip r:embed="rId5"/>
          <a:srcRect t="2521"/>
          <a:stretch/>
        </p:blipFill>
        <p:spPr>
          <a:xfrm>
            <a:off x="2805906" y="2985252"/>
            <a:ext cx="1949293" cy="2743200"/>
          </a:xfrm>
          <a:prstGeom prst="rect">
            <a:avLst/>
          </a:prstGeom>
        </p:spPr>
      </p:pic>
      <p:pic>
        <p:nvPicPr>
          <p:cNvPr id="23" name="Graphic 22">
            <a:extLst>
              <a:ext uri="{FF2B5EF4-FFF2-40B4-BE49-F238E27FC236}">
                <a16:creationId xmlns:a16="http://schemas.microsoft.com/office/drawing/2014/main" id="{16DD5263-8FED-4F5C-9E47-92811CA4E6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917" y="2473411"/>
            <a:ext cx="457200" cy="457200"/>
          </a:xfrm>
          <a:prstGeom prst="rect">
            <a:avLst/>
          </a:prstGeom>
        </p:spPr>
      </p:pic>
      <p:pic>
        <p:nvPicPr>
          <p:cNvPr id="24" name="Graphic 23">
            <a:extLst>
              <a:ext uri="{FF2B5EF4-FFF2-40B4-BE49-F238E27FC236}">
                <a16:creationId xmlns:a16="http://schemas.microsoft.com/office/drawing/2014/main" id="{7EC39E3E-ED31-4111-ACCA-F077AEB89A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7398" y="2930611"/>
            <a:ext cx="457200" cy="457200"/>
          </a:xfrm>
          <a:prstGeom prst="rect">
            <a:avLst/>
          </a:prstGeom>
        </p:spPr>
      </p:pic>
      <p:pic>
        <p:nvPicPr>
          <p:cNvPr id="26" name="Graphic 25">
            <a:extLst>
              <a:ext uri="{FF2B5EF4-FFF2-40B4-BE49-F238E27FC236}">
                <a16:creationId xmlns:a16="http://schemas.microsoft.com/office/drawing/2014/main" id="{70B35E6B-43C4-4DF0-B726-DDB2D32439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72025" y="2473411"/>
            <a:ext cx="457200" cy="457200"/>
          </a:xfrm>
          <a:prstGeom prst="rect">
            <a:avLst/>
          </a:prstGeom>
        </p:spPr>
      </p:pic>
      <p:pic>
        <p:nvPicPr>
          <p:cNvPr id="1026" name="Picture 2">
            <a:extLst>
              <a:ext uri="{FF2B5EF4-FFF2-40B4-BE49-F238E27FC236}">
                <a16:creationId xmlns:a16="http://schemas.microsoft.com/office/drawing/2014/main" id="{0276F5A3-D614-4AAA-B6C6-E7CB6FDD5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788" y="738500"/>
            <a:ext cx="3173690" cy="1478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086F75D-4DC0-4387-95FC-15C28C5DAA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54236" y="1413752"/>
            <a:ext cx="537195" cy="250341"/>
          </a:xfrm>
          <a:prstGeom prst="rect">
            <a:avLst/>
          </a:prstGeom>
          <a:solidFill>
            <a:srgbClr val="FDBC41"/>
          </a:solidFill>
        </p:spPr>
      </p:pic>
      <p:pic>
        <p:nvPicPr>
          <p:cNvPr id="4" name="Picture 3" descr="Graphical user interface, application&#10;&#10;Description automatically generated">
            <a:extLst>
              <a:ext uri="{FF2B5EF4-FFF2-40B4-BE49-F238E27FC236}">
                <a16:creationId xmlns:a16="http://schemas.microsoft.com/office/drawing/2014/main" id="{C80282C8-A1E4-4A45-A07C-C4E1D5C55C27}"/>
              </a:ext>
            </a:extLst>
          </p:cNvPr>
          <p:cNvPicPr>
            <a:picLocks noChangeAspect="1"/>
          </p:cNvPicPr>
          <p:nvPr/>
        </p:nvPicPr>
        <p:blipFill rotWithShape="1">
          <a:blip r:embed="rId9"/>
          <a:srcRect l="142" t="283" r="120"/>
          <a:stretch/>
        </p:blipFill>
        <p:spPr>
          <a:xfrm>
            <a:off x="5693449" y="1213592"/>
            <a:ext cx="6125083" cy="4026137"/>
          </a:xfrm>
          <a:prstGeom prst="rect">
            <a:avLst/>
          </a:prstGeom>
        </p:spPr>
      </p:pic>
    </p:spTree>
    <p:extLst>
      <p:ext uri="{BB962C8B-B14F-4D97-AF65-F5344CB8AC3E}">
        <p14:creationId xmlns:p14="http://schemas.microsoft.com/office/powerpoint/2010/main" val="145583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21"/>
                                        </p:tgtEl>
                                        <p:attrNameLst>
                                          <p:attrName>style.visibility</p:attrName>
                                        </p:attrNameLst>
                                      </p:cBhvr>
                                      <p:to>
                                        <p:strVal val="visible"/>
                                      </p:to>
                                    </p:set>
                                  </p:childTnLst>
                                </p:cTn>
                              </p:par>
                            </p:childTnLst>
                          </p:cTn>
                        </p:par>
                        <p:par>
                          <p:cTn id="11" fill="hold">
                            <p:stCondLst>
                              <p:cond delay="1000"/>
                            </p:stCondLst>
                            <p:childTnLst>
                              <p:par>
                                <p:cTn id="12" presetID="1" presetClass="exit" presetSubtype="0" fill="hold" nodeType="afterEffect">
                                  <p:stCondLst>
                                    <p:cond delay="100"/>
                                  </p:stCondLst>
                                  <p:childTnLst>
                                    <p:set>
                                      <p:cBhvr>
                                        <p:cTn id="13" dur="1" fill="hold">
                                          <p:stCondLst>
                                            <p:cond delay="0"/>
                                          </p:stCondLst>
                                        </p:cTn>
                                        <p:tgtEl>
                                          <p:spTgt spid="21"/>
                                        </p:tgtEl>
                                        <p:attrNameLst>
                                          <p:attrName>style.visibility</p:attrName>
                                        </p:attrNameLst>
                                      </p:cBhvr>
                                      <p:to>
                                        <p:strVal val="hidden"/>
                                      </p:to>
                                    </p:set>
                                  </p:childTnLst>
                                </p:cTn>
                              </p:par>
                            </p:childTnLst>
                          </p:cTn>
                        </p:par>
                        <p:par>
                          <p:cTn id="14" fill="hold">
                            <p:stCondLst>
                              <p:cond delay="1100"/>
                            </p:stCondLst>
                            <p:childTnLst>
                              <p:par>
                                <p:cTn id="15" presetID="1" presetClass="entr" presetSubtype="0" fill="hold" nodeType="afterEffect">
                                  <p:stCondLst>
                                    <p:cond delay="100"/>
                                  </p:stCondLst>
                                  <p:childTnLst>
                                    <p:set>
                                      <p:cBhvr>
                                        <p:cTn id="16" dur="1" fill="hold">
                                          <p:stCondLst>
                                            <p:cond delay="0"/>
                                          </p:stCondLst>
                                        </p:cTn>
                                        <p:tgtEl>
                                          <p:spTgt spid="21"/>
                                        </p:tgtEl>
                                        <p:attrNameLst>
                                          <p:attrName>style.visibility</p:attrName>
                                        </p:attrNameLst>
                                      </p:cBhvr>
                                      <p:to>
                                        <p:strVal val="visible"/>
                                      </p:to>
                                    </p:set>
                                  </p:childTnLst>
                                </p:cTn>
                              </p:par>
                            </p:childTnLst>
                          </p:cTn>
                        </p:par>
                        <p:par>
                          <p:cTn id="17" fill="hold">
                            <p:stCondLst>
                              <p:cond delay="1200"/>
                            </p:stCondLst>
                            <p:childTnLst>
                              <p:par>
                                <p:cTn id="18" presetID="1" presetClass="exit" presetSubtype="0" fill="hold" nodeType="afterEffect">
                                  <p:stCondLst>
                                    <p:cond delay="100"/>
                                  </p:stCondLst>
                                  <p:childTnLst>
                                    <p:set>
                                      <p:cBhvr>
                                        <p:cTn id="19" dur="1" fill="hold">
                                          <p:stCondLst>
                                            <p:cond delay="0"/>
                                          </p:stCondLst>
                                        </p:cTn>
                                        <p:tgtEl>
                                          <p:spTgt spid="21"/>
                                        </p:tgtEl>
                                        <p:attrNameLst>
                                          <p:attrName>style.visibility</p:attrName>
                                        </p:attrNameLst>
                                      </p:cBhvr>
                                      <p:to>
                                        <p:strVal val="hidden"/>
                                      </p:to>
                                    </p:set>
                                  </p:childTnLst>
                                </p:cTn>
                              </p:par>
                            </p:childTnLst>
                          </p:cTn>
                        </p:par>
                        <p:par>
                          <p:cTn id="20" fill="hold">
                            <p:stCondLst>
                              <p:cond delay="1300"/>
                            </p:stCondLst>
                            <p:childTnLst>
                              <p:par>
                                <p:cTn id="21" presetID="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1300"/>
                            </p:stCondLst>
                            <p:childTnLst>
                              <p:par>
                                <p:cTn id="24" presetID="10"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42" presetClass="path" presetSubtype="0" accel="50000" decel="50000" fill="hold" nodeType="withEffect">
                                  <p:stCondLst>
                                    <p:cond delay="0"/>
                                  </p:stCondLst>
                                  <p:childTnLst>
                                    <p:animMotion origin="layout" path="M 3.75E-6 -1.48148E-6 L 0.0539 -0.11065 " pathEditMode="relative" rAng="0" ptsTypes="AA">
                                      <p:cBhvr>
                                        <p:cTn id="28" dur="1000" fill="hold"/>
                                        <p:tgtEl>
                                          <p:spTgt spid="26"/>
                                        </p:tgtEl>
                                        <p:attrNameLst>
                                          <p:attrName>ppt_x</p:attrName>
                                          <p:attrName>ppt_y</p:attrName>
                                        </p:attrNameLst>
                                      </p:cBhvr>
                                      <p:rCtr x="2695" y="-5532"/>
                                    </p:animMotion>
                                  </p:childTnLst>
                                </p:cTn>
                              </p:par>
                              <p:par>
                                <p:cTn id="29" presetID="10" presetClass="entr" presetSubtype="0" fill="hold" nodeType="withEffect">
                                  <p:stCondLst>
                                    <p:cond delay="5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42" presetClass="path" presetSubtype="0" accel="50000" decel="50000" fill="hold" nodeType="withEffect">
                                  <p:stCondLst>
                                    <p:cond delay="500"/>
                                  </p:stCondLst>
                                  <p:childTnLst>
                                    <p:animMotion origin="layout" path="M -1.45833E-6 -1.48148E-6 L 0.08945 -0.21805 " pathEditMode="relative" rAng="0" ptsTypes="AA">
                                      <p:cBhvr>
                                        <p:cTn id="33" dur="1000" fill="hold"/>
                                        <p:tgtEl>
                                          <p:spTgt spid="23"/>
                                        </p:tgtEl>
                                        <p:attrNameLst>
                                          <p:attrName>ppt_x</p:attrName>
                                          <p:attrName>ppt_y</p:attrName>
                                        </p:attrNameLst>
                                      </p:cBhvr>
                                      <p:rCtr x="4466" y="-10903"/>
                                    </p:animMotion>
                                  </p:childTnLst>
                                </p:cTn>
                              </p:par>
                              <p:par>
                                <p:cTn id="34" presetID="10" presetClass="entr" presetSubtype="0" fill="hold" nodeType="withEffect">
                                  <p:stCondLst>
                                    <p:cond delay="75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42" presetClass="path" presetSubtype="0" accel="50000" decel="50000" fill="hold" nodeType="withEffect">
                                  <p:stCondLst>
                                    <p:cond delay="700"/>
                                  </p:stCondLst>
                                  <p:childTnLst>
                                    <p:animMotion origin="layout" path="M 4.58333E-6 1.85185E-6 L 0.07317 -0.04954 " pathEditMode="relative" rAng="0" ptsTypes="AA">
                                      <p:cBhvr>
                                        <p:cTn id="38" dur="1000" fill="hold"/>
                                        <p:tgtEl>
                                          <p:spTgt spid="24"/>
                                        </p:tgtEl>
                                        <p:attrNameLst>
                                          <p:attrName>ppt_x</p:attrName>
                                          <p:attrName>ppt_y</p:attrName>
                                        </p:attrNameLst>
                                      </p:cBhvr>
                                      <p:rCtr x="3659" y="-2477"/>
                                    </p:animMotion>
                                  </p:childTnLst>
                                </p:cTn>
                              </p:par>
                            </p:childTnLst>
                          </p:cTn>
                        </p:par>
                        <p:par>
                          <p:cTn id="39" fill="hold">
                            <p:stCondLst>
                              <p:cond delay="3000"/>
                            </p:stCondLst>
                            <p:childTnLst>
                              <p:par>
                                <p:cTn id="40" presetID="10" presetClass="exit" presetSubtype="0" fill="hold" nodeType="afterEffect">
                                  <p:stCondLst>
                                    <p:cond delay="0"/>
                                  </p:stCondLst>
                                  <p:childTnLst>
                                    <p:animEffect transition="out" filter="fade">
                                      <p:cBhvr>
                                        <p:cTn id="41" dur="250"/>
                                        <p:tgtEl>
                                          <p:spTgt spid="26"/>
                                        </p:tgtEl>
                                      </p:cBhvr>
                                    </p:animEffect>
                                    <p:set>
                                      <p:cBhvr>
                                        <p:cTn id="42" dur="1" fill="hold">
                                          <p:stCondLst>
                                            <p:cond delay="249"/>
                                          </p:stCondLst>
                                        </p:cTn>
                                        <p:tgtEl>
                                          <p:spTgt spid="26"/>
                                        </p:tgtEl>
                                        <p:attrNameLst>
                                          <p:attrName>style.visibility</p:attrName>
                                        </p:attrNameLst>
                                      </p:cBhvr>
                                      <p:to>
                                        <p:strVal val="hidden"/>
                                      </p:to>
                                    </p:set>
                                  </p:childTnLst>
                                </p:cTn>
                              </p:par>
                            </p:childTnLst>
                          </p:cTn>
                        </p:par>
                        <p:par>
                          <p:cTn id="43" fill="hold">
                            <p:stCondLst>
                              <p:cond delay="3250"/>
                            </p:stCondLst>
                            <p:childTnLst>
                              <p:par>
                                <p:cTn id="44" presetID="10" presetClass="exit" presetSubtype="0" fill="hold" nodeType="afterEffect">
                                  <p:stCondLst>
                                    <p:cond delay="0"/>
                                  </p:stCondLst>
                                  <p:childTnLst>
                                    <p:animEffect transition="out" filter="fade">
                                      <p:cBhvr>
                                        <p:cTn id="45" dur="250"/>
                                        <p:tgtEl>
                                          <p:spTgt spid="23"/>
                                        </p:tgtEl>
                                      </p:cBhvr>
                                    </p:animEffect>
                                    <p:set>
                                      <p:cBhvr>
                                        <p:cTn id="46" dur="1" fill="hold">
                                          <p:stCondLst>
                                            <p:cond delay="249"/>
                                          </p:stCondLst>
                                        </p:cTn>
                                        <p:tgtEl>
                                          <p:spTgt spid="23"/>
                                        </p:tgtEl>
                                        <p:attrNameLst>
                                          <p:attrName>style.visibility</p:attrName>
                                        </p:attrNameLst>
                                      </p:cBhvr>
                                      <p:to>
                                        <p:strVal val="hidden"/>
                                      </p:to>
                                    </p:set>
                                  </p:childTnLst>
                                </p:cTn>
                              </p:par>
                            </p:childTnLst>
                          </p:cTn>
                        </p:par>
                        <p:par>
                          <p:cTn id="47" fill="hold">
                            <p:stCondLst>
                              <p:cond delay="3500"/>
                            </p:stCondLst>
                            <p:childTnLst>
                              <p:par>
                                <p:cTn id="48" presetID="10" presetClass="exit" presetSubtype="0" fill="hold" nodeType="afterEffect">
                                  <p:stCondLst>
                                    <p:cond delay="0"/>
                                  </p:stCondLst>
                                  <p:childTnLst>
                                    <p:animEffect transition="out" filter="fade">
                                      <p:cBhvr>
                                        <p:cTn id="49" dur="250"/>
                                        <p:tgtEl>
                                          <p:spTgt spid="24"/>
                                        </p:tgtEl>
                                      </p:cBhvr>
                                    </p:animEffect>
                                    <p:set>
                                      <p:cBhvr>
                                        <p:cTn id="50" dur="1" fill="hold">
                                          <p:stCondLst>
                                            <p:cond delay="249"/>
                                          </p:stCondLst>
                                        </p:cTn>
                                        <p:tgtEl>
                                          <p:spTgt spid="24"/>
                                        </p:tgtEl>
                                        <p:attrNameLst>
                                          <p:attrName>style.visibility</p:attrName>
                                        </p:attrNameLst>
                                      </p:cBhvr>
                                      <p:to>
                                        <p:strVal val="hidden"/>
                                      </p:to>
                                    </p:set>
                                  </p:childTnLst>
                                </p:cTn>
                              </p:par>
                            </p:childTnLst>
                          </p:cTn>
                        </p:par>
                        <p:par>
                          <p:cTn id="51" fill="hold">
                            <p:stCondLst>
                              <p:cond delay="3750"/>
                            </p:stCondLst>
                            <p:childTnLst>
                              <p:par>
                                <p:cTn id="52" presetID="9" presetClass="entr" presetSubtype="0"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dissolve">
                                      <p:cBhvr>
                                        <p:cTn id="54" dur="500"/>
                                        <p:tgtEl>
                                          <p:spTgt spid="4"/>
                                        </p:tgtEl>
                                      </p:cBhvr>
                                    </p:animEffect>
                                  </p:childTnLst>
                                </p:cTn>
                              </p:par>
                              <p:par>
                                <p:cTn id="55" presetID="9" presetClass="exit" presetSubtype="0" fill="hold" nodeType="withEffect">
                                  <p:stCondLst>
                                    <p:cond delay="0"/>
                                  </p:stCondLst>
                                  <p:childTnLst>
                                    <p:animEffect transition="out" filter="dissolve">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childTnLst>
                          </p:cTn>
                        </p:par>
                        <p:par>
                          <p:cTn id="58" fill="hold">
                            <p:stCondLst>
                              <p:cond delay="4250"/>
                            </p:stCondLst>
                            <p:childTnLst>
                              <p:par>
                                <p:cTn id="59" presetID="1" presetClass="entr" presetSubtype="0" fill="hold" nodeType="afterEffect">
                                  <p:stCondLst>
                                    <p:cond delay="0"/>
                                  </p:stCondLst>
                                  <p:childTnLst>
                                    <p:set>
                                      <p:cBhvr>
                                        <p:cTn id="60" dur="1" fill="hold">
                                          <p:stCondLst>
                                            <p:cond delay="0"/>
                                          </p:stCondLst>
                                        </p:cTn>
                                        <p:tgtEl>
                                          <p:spTgt spid="1028"/>
                                        </p:tgtEl>
                                        <p:attrNameLst>
                                          <p:attrName>style.visibility</p:attrName>
                                        </p:attrNameLst>
                                      </p:cBhvr>
                                      <p:to>
                                        <p:strVal val="visible"/>
                                      </p:to>
                                    </p:set>
                                  </p:childTnLst>
                                </p:cTn>
                              </p:par>
                            </p:childTnLst>
                          </p:cTn>
                        </p:par>
                        <p:par>
                          <p:cTn id="61" fill="hold">
                            <p:stCondLst>
                              <p:cond delay="4250"/>
                            </p:stCondLst>
                            <p:childTnLst>
                              <p:par>
                                <p:cTn id="62" presetID="10" presetClass="exit" presetSubtype="0" fill="hold" nodeType="afterEffect">
                                  <p:stCondLst>
                                    <p:cond delay="0"/>
                                  </p:stCondLst>
                                  <p:childTnLst>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Effect transition="in" filter="fade">
                                      <p:cBhvr>
                                        <p:cTn id="67" dur="500"/>
                                        <p:tgtEl>
                                          <p:spTgt spid="33">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xEl>
                                              <p:pRg st="1" end="1"/>
                                            </p:txEl>
                                          </p:spTgt>
                                        </p:tgtEl>
                                        <p:attrNameLst>
                                          <p:attrName>style.visibility</p:attrName>
                                        </p:attrNameLst>
                                      </p:cBhvr>
                                      <p:to>
                                        <p:strVal val="visible"/>
                                      </p:to>
                                    </p:set>
                                    <p:animEffect transition="in" filter="fade">
                                      <p:cBhvr>
                                        <p:cTn id="70"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Graphical user interface, application, Excel&#10;&#10;Description automatically generated">
            <a:extLst>
              <a:ext uri="{FF2B5EF4-FFF2-40B4-BE49-F238E27FC236}">
                <a16:creationId xmlns:a16="http://schemas.microsoft.com/office/drawing/2014/main" id="{FFCCE291-57CA-4CA1-94B9-2AEAF8639CE4}"/>
              </a:ext>
            </a:extLst>
          </p:cNvPr>
          <p:cNvPicPr>
            <a:picLocks noChangeAspect="1"/>
          </p:cNvPicPr>
          <p:nvPr/>
        </p:nvPicPr>
        <p:blipFill>
          <a:blip r:embed="rId2"/>
          <a:stretch>
            <a:fillRect/>
          </a:stretch>
        </p:blipFill>
        <p:spPr>
          <a:xfrm>
            <a:off x="5281007" y="600100"/>
            <a:ext cx="6403206" cy="380455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CC635A9-8B84-44BC-AB47-C5316863C59D}"/>
              </a:ext>
            </a:extLst>
          </p:cNvPr>
          <p:cNvPicPr>
            <a:picLocks noChangeAspect="1"/>
          </p:cNvPicPr>
          <p:nvPr/>
        </p:nvPicPr>
        <p:blipFill>
          <a:blip r:embed="rId3"/>
          <a:stretch>
            <a:fillRect/>
          </a:stretch>
        </p:blipFill>
        <p:spPr>
          <a:xfrm>
            <a:off x="8429271" y="3496065"/>
            <a:ext cx="3430914" cy="2761835"/>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DCC7FE2-10F1-4E6D-819C-728453DC24AF}"/>
              </a:ext>
            </a:extLst>
          </p:cNvPr>
          <p:cNvPicPr>
            <a:picLocks noChangeAspect="1"/>
          </p:cNvPicPr>
          <p:nvPr/>
        </p:nvPicPr>
        <p:blipFill rotWithShape="1">
          <a:blip r:embed="rId4"/>
          <a:srcRect l="2087" t="1642" r="2966" b="1669"/>
          <a:stretch/>
        </p:blipFill>
        <p:spPr>
          <a:xfrm>
            <a:off x="5647479" y="3236847"/>
            <a:ext cx="2697260" cy="3280269"/>
          </a:xfrm>
          <a:prstGeom prst="rect">
            <a:avLst/>
          </a:prstGeom>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DA248D29-BADA-4A09-B2BE-8CFBD3F93015}"/>
              </a:ext>
            </a:extLst>
          </p:cNvPr>
          <p:cNvSpPr txBox="1"/>
          <p:nvPr/>
        </p:nvSpPr>
        <p:spPr>
          <a:xfrm>
            <a:off x="581217" y="600100"/>
            <a:ext cx="4523817" cy="1077218"/>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INTRACT</a:t>
            </a:r>
            <a:br>
              <a:rPr kumimoji="0" lang="en-US" sz="44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br>
            <a:r>
              <a:rPr kumimoji="0" lang="en-US" sz="20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(Insider Trading Compliance Platform)</a:t>
            </a:r>
            <a:endParaRPr kumimoji="0" lang="en-US" sz="44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45ECFC6-44C2-4E81-BBA2-6F7E1AF2E348}"/>
              </a:ext>
            </a:extLst>
          </p:cNvPr>
          <p:cNvSpPr txBox="1"/>
          <p:nvPr/>
        </p:nvSpPr>
        <p:spPr>
          <a:xfrm>
            <a:off x="581217" y="2036518"/>
            <a:ext cx="4287962" cy="440120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kumimoji="0" lang="en-US" sz="20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Identify and notify insiders at Microsoft of their responsibilities when trading Microsoft securities.</a:t>
            </a:r>
          </a:p>
          <a:p>
            <a:pPr marR="0" lvl="0" defTabSz="914400" eaLnBrk="1" fontAlgn="auto" latinLnBrk="0" hangingPunct="1">
              <a:lnSpc>
                <a:spcPct val="100000"/>
              </a:lnSpc>
              <a:spcBef>
                <a:spcPts val="0"/>
              </a:spcBef>
              <a:spcAft>
                <a:spcPts val="0"/>
              </a:spcAft>
              <a:buClrTx/>
              <a:buSzTx/>
              <a:tabLst/>
              <a:defRPr/>
            </a:pPr>
            <a:endParaRPr lang="en-US" sz="2000" kern="0" dirty="0">
              <a:solidFill>
                <a:prstClr val="black"/>
              </a:solidFill>
              <a:latin typeface="Segoe UI" panose="020B0502040204020203" pitchFamily="34" charset="0"/>
              <a:cs typeface="Segoe UI" panose="020B0502040204020203" pitchFamily="34" charset="0"/>
            </a:endParaRPr>
          </a:p>
          <a:p>
            <a:pPr marR="0" lvl="0" defTabSz="914400" eaLnBrk="1" fontAlgn="auto" latinLnBrk="0" hangingPunct="1">
              <a:lnSpc>
                <a:spcPct val="100000"/>
              </a:lnSpc>
              <a:spcBef>
                <a:spcPts val="0"/>
              </a:spcBef>
              <a:spcAft>
                <a:spcPts val="0"/>
              </a:spcAft>
              <a:buClrTx/>
              <a:buSzTx/>
              <a:tabLst/>
              <a:defRPr/>
            </a:pPr>
            <a:r>
              <a:rPr kumimoji="0" lang="en-US" sz="20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Administrative functions for tracking groups, managing restrictions, identifying anomalies using machine learning, and reporting.</a:t>
            </a:r>
          </a:p>
          <a:p>
            <a:pPr marR="0" lvl="0" defTabSz="914400" eaLnBrk="1" fontAlgn="auto" latinLnBrk="0" hangingPunct="1">
              <a:lnSpc>
                <a:spcPct val="100000"/>
              </a:lnSpc>
              <a:spcBef>
                <a:spcPts val="0"/>
              </a:spcBef>
              <a:spcAft>
                <a:spcPts val="0"/>
              </a:spcAft>
              <a:buClrTx/>
              <a:buSzTx/>
              <a:tabLst/>
              <a:defRPr/>
            </a:pPr>
            <a:endParaRPr kumimoji="0" lang="en-US" sz="20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R="0" lvl="0" defTabSz="914400" eaLnBrk="1" fontAlgn="auto" latinLnBrk="0" hangingPunct="1">
              <a:lnSpc>
                <a:spcPct val="100000"/>
              </a:lnSpc>
              <a:spcBef>
                <a:spcPts val="0"/>
              </a:spcBef>
              <a:spcAft>
                <a:spcPts val="0"/>
              </a:spcAft>
              <a:buClrTx/>
              <a:buSzTx/>
              <a:tabLst/>
              <a:defRPr/>
            </a:pPr>
            <a:r>
              <a:rPr kumimoji="0" lang="en-US" sz="20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Also built with ASP.NET Core, Entity Framework Core, ML.NET, and Azure infrastructure.</a:t>
            </a:r>
          </a:p>
          <a:p>
            <a:pPr marR="0" lvl="0" defTabSz="914400" eaLnBrk="1" fontAlgn="auto" latinLnBrk="0" hangingPunct="1">
              <a:lnSpc>
                <a:spcPct val="100000"/>
              </a:lnSpc>
              <a:spcBef>
                <a:spcPts val="0"/>
              </a:spcBef>
              <a:spcAft>
                <a:spcPts val="0"/>
              </a:spcAft>
              <a:buClrTx/>
              <a:buSzTx/>
              <a:tabLst/>
              <a:defRPr/>
            </a:pPr>
            <a:endParaRPr kumimoji="0" lang="en-US" sz="20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07840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E75AEE1-7E8A-4678-91AB-8BC2364390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39" r="13475"/>
          <a:stretch/>
        </p:blipFill>
        <p:spPr bwMode="auto">
          <a:xfrm>
            <a:off x="6096001"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A07682-9D09-4CDA-9AA5-8290C9E41B44}"/>
              </a:ext>
            </a:extLst>
          </p:cNvPr>
          <p:cNvSpPr txBox="1"/>
          <p:nvPr/>
        </p:nvSpPr>
        <p:spPr>
          <a:xfrm>
            <a:off x="665267" y="488770"/>
            <a:ext cx="665267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8D4"/>
                </a:solidFill>
                <a:effectLst/>
                <a:uLnTx/>
                <a:uFillTx/>
                <a:latin typeface="Segoe UI" panose="020B0502040204020203" pitchFamily="34" charset="0"/>
                <a:ea typeface="+mn-ea"/>
                <a:cs typeface="+mn-cs"/>
              </a:rPr>
              <a:t>Dynamics 365</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lumMod val="75000"/>
                    <a:lumOff val="25000"/>
                  </a:srgbClr>
                </a:solidFill>
                <a:effectLst/>
                <a:uLnTx/>
                <a:uFillTx/>
                <a:latin typeface="Segoe UI" panose="020B0502040204020203" pitchFamily="34" charset="0"/>
                <a:ea typeface="+mn-ea"/>
                <a:cs typeface="+mn-cs"/>
              </a:rPr>
              <a:t>Connected Store</a:t>
            </a:r>
            <a:endParaRPr kumimoji="0" lang="en-US" sz="3200" b="0" i="0" u="none" strike="noStrike" kern="1200" cap="none" spc="0" normalizeH="0" baseline="0" noProof="0" dirty="0">
              <a:ln>
                <a:noFill/>
              </a:ln>
              <a:solidFill>
                <a:srgbClr val="000000">
                  <a:lumMod val="75000"/>
                  <a:lumOff val="25000"/>
                </a:srgbClr>
              </a:solidFill>
              <a:effectLst/>
              <a:uLnTx/>
              <a:uFillTx/>
              <a:latin typeface="Segoe UI" panose="020B0502040204020203" pitchFamily="34" charset="0"/>
              <a:ea typeface="+mn-ea"/>
              <a:cs typeface="+mn-cs"/>
            </a:endParaRPr>
          </a:p>
        </p:txBody>
      </p:sp>
      <p:sp>
        <p:nvSpPr>
          <p:cNvPr id="11" name="TextBox 10">
            <a:extLst>
              <a:ext uri="{FF2B5EF4-FFF2-40B4-BE49-F238E27FC236}">
                <a16:creationId xmlns:a16="http://schemas.microsoft.com/office/drawing/2014/main" id="{B14BB8E2-BF91-4322-B491-8773D876EEE9}"/>
              </a:ext>
            </a:extLst>
          </p:cNvPr>
          <p:cNvSpPr txBox="1"/>
          <p:nvPr/>
        </p:nvSpPr>
        <p:spPr>
          <a:xfrm>
            <a:off x="665267" y="1707160"/>
            <a:ext cx="4185982" cy="283462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Optimize in-store operations with real-time observational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Blazor web app for in-store setup and configuration.</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2050" name="Picture 3">
            <a:extLst>
              <a:ext uri="{FF2B5EF4-FFF2-40B4-BE49-F238E27FC236}">
                <a16:creationId xmlns:a16="http://schemas.microsoft.com/office/drawing/2014/main" id="{121D46F9-107C-4879-B4FB-B50F3AE4B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267" y="3742252"/>
            <a:ext cx="4966891" cy="2451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078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6B8-1734-4834-9DEC-A3512D014C8D}"/>
              </a:ext>
            </a:extLst>
          </p:cNvPr>
          <p:cNvSpPr>
            <a:spLocks noGrp="1"/>
          </p:cNvSpPr>
          <p:nvPr>
            <p:ph type="title"/>
          </p:nvPr>
        </p:nvSpPr>
        <p:spPr/>
        <p:txBody>
          <a:bodyPr/>
          <a:lstStyle/>
          <a:p>
            <a:r>
              <a:rPr lang="en-US" dirty="0"/>
              <a:t>Blazor in .NET 6</a:t>
            </a:r>
          </a:p>
        </p:txBody>
      </p:sp>
      <p:sp>
        <p:nvSpPr>
          <p:cNvPr id="3" name="Content Placeholder 2">
            <a:extLst>
              <a:ext uri="{FF2B5EF4-FFF2-40B4-BE49-F238E27FC236}">
                <a16:creationId xmlns:a16="http://schemas.microsoft.com/office/drawing/2014/main" id="{D1170E57-7FF7-450A-A15A-D2941E99EF2B}"/>
              </a:ext>
            </a:extLst>
          </p:cNvPr>
          <p:cNvSpPr>
            <a:spLocks noGrp="1"/>
          </p:cNvSpPr>
          <p:nvPr>
            <p:ph idx="1"/>
          </p:nvPr>
        </p:nvSpPr>
        <p:spPr/>
        <p:txBody>
          <a:bodyPr numCol="2">
            <a:normAutofit fontScale="85000" lnSpcReduction="20000"/>
          </a:bodyPr>
          <a:lstStyle/>
          <a:p>
            <a:r>
              <a:rPr lang="en-US" dirty="0"/>
              <a:t>.NET Hot reload</a:t>
            </a:r>
          </a:p>
          <a:p>
            <a:r>
              <a:rPr lang="en-US" dirty="0"/>
              <a:t>State persistence during prerendering</a:t>
            </a:r>
          </a:p>
          <a:p>
            <a:r>
              <a:rPr lang="en-US" dirty="0"/>
              <a:t>Error boundaries</a:t>
            </a:r>
          </a:p>
          <a:p>
            <a:r>
              <a:rPr lang="en-US" dirty="0"/>
              <a:t>WebAssembly AOT</a:t>
            </a:r>
          </a:p>
          <a:p>
            <a:r>
              <a:rPr lang="en-US" dirty="0"/>
              <a:t>Runtime relinking</a:t>
            </a:r>
          </a:p>
          <a:p>
            <a:r>
              <a:rPr lang="en-US" dirty="0"/>
              <a:t>Native dependencies</a:t>
            </a:r>
          </a:p>
          <a:p>
            <a:r>
              <a:rPr lang="en-US" dirty="0"/>
              <a:t>Smaller download size</a:t>
            </a:r>
          </a:p>
          <a:p>
            <a:r>
              <a:rPr lang="en-US" dirty="0"/>
              <a:t>Dynamic component rendering</a:t>
            </a:r>
          </a:p>
          <a:p>
            <a:r>
              <a:rPr lang="en-US" dirty="0"/>
              <a:t>Render components from JS</a:t>
            </a:r>
          </a:p>
          <a:p>
            <a:r>
              <a:rPr lang="en-US" dirty="0"/>
              <a:t>Custom event </a:t>
            </a:r>
            <a:r>
              <a:rPr lang="en-US" dirty="0" err="1"/>
              <a:t>args</a:t>
            </a:r>
            <a:endParaRPr lang="en-US" dirty="0"/>
          </a:p>
          <a:p>
            <a:r>
              <a:rPr lang="en-US" dirty="0"/>
              <a:t>JavaScript initializers</a:t>
            </a:r>
          </a:p>
          <a:p>
            <a:r>
              <a:rPr lang="en-US" dirty="0"/>
              <a:t>JavaScript modules per component</a:t>
            </a:r>
          </a:p>
          <a:p>
            <a:r>
              <a:rPr lang="en-US" dirty="0"/>
              <a:t>Infer generic types from parent</a:t>
            </a:r>
          </a:p>
          <a:p>
            <a:r>
              <a:rPr lang="en-US" dirty="0"/>
              <a:t>Generic type constraints</a:t>
            </a:r>
          </a:p>
          <a:p>
            <a:r>
              <a:rPr lang="en-US" dirty="0"/>
              <a:t>Handle large binary data</a:t>
            </a:r>
          </a:p>
          <a:p>
            <a:r>
              <a:rPr lang="en-US" dirty="0"/>
              <a:t>Remove SignalR message size limitations</a:t>
            </a:r>
          </a:p>
          <a:p>
            <a:r>
              <a:rPr lang="en-US" dirty="0"/>
              <a:t>Required parameters</a:t>
            </a:r>
          </a:p>
          <a:p>
            <a:r>
              <a:rPr lang="en-US" dirty="0"/>
              <a:t>Handle query string parameters</a:t>
            </a:r>
          </a:p>
          <a:p>
            <a:r>
              <a:rPr lang="en-US" dirty="0"/>
              <a:t>Influence the HTML head</a:t>
            </a:r>
          </a:p>
          <a:p>
            <a:r>
              <a:rPr lang="en-US" dirty="0"/>
              <a:t>SVG support</a:t>
            </a:r>
          </a:p>
        </p:txBody>
      </p:sp>
    </p:spTree>
    <p:extLst>
      <p:ext uri="{BB962C8B-B14F-4D97-AF65-F5344CB8AC3E}">
        <p14:creationId xmlns:p14="http://schemas.microsoft.com/office/powerpoint/2010/main" val="188587195"/>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3265</TotalTime>
  <Words>646</Words>
  <Application>Microsoft Office PowerPoint</Application>
  <PresentationFormat>Widescreen</PresentationFormat>
  <Paragraphs>162</Paragraphs>
  <Slides>31</Slides>
  <Notes>6</Notes>
  <HiddenSlides>11</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31</vt:i4>
      </vt:variant>
    </vt:vector>
  </HeadingPairs>
  <TitlesOfParts>
    <vt:vector size="46" baseType="lpstr">
      <vt:lpstr>Open Sans</vt:lpstr>
      <vt:lpstr>Segoe UI Semilight</vt:lpstr>
      <vt:lpstr>Arial</vt:lpstr>
      <vt:lpstr>Consolas</vt:lpstr>
      <vt:lpstr>Wingdings</vt:lpstr>
      <vt:lpstr>Segoe UI</vt:lpstr>
      <vt:lpstr>Calibri</vt:lpstr>
      <vt:lpstr>Segoe UI Semibold</vt:lpstr>
      <vt:lpstr>Segoe UI Light</vt:lpstr>
      <vt:lpstr>1_Office Theme</vt:lpstr>
      <vt:lpstr>3_Office Theme</vt:lpstr>
      <vt:lpstr>2_Office Theme</vt:lpstr>
      <vt:lpstr>1_Dotnet_Template_Light</vt:lpstr>
      <vt:lpstr>Dotnet_Template_Light</vt:lpstr>
      <vt:lpstr>Bitmap Image</vt:lpstr>
      <vt:lpstr>PowerPoint Presentation</vt:lpstr>
      <vt:lpstr>Enterprise-grade Blazor apps with .NET 6</vt:lpstr>
      <vt:lpstr>Modern web UI with .NET &amp; Blazor</vt:lpstr>
      <vt:lpstr>Part of the ASP.NET Core family</vt:lpstr>
      <vt:lpstr>PowerPoint Presentation</vt:lpstr>
      <vt:lpstr>PowerPoint Presentation</vt:lpstr>
      <vt:lpstr>PowerPoint Presentation</vt:lpstr>
      <vt:lpstr>PowerPoint Presentation</vt:lpstr>
      <vt:lpstr>Blazor in .NET 6</vt:lpstr>
      <vt:lpstr>Get started with Blazor</vt:lpstr>
      <vt:lpstr>Demo</vt:lpstr>
      <vt:lpstr>.NET WebAssembly build tools</vt:lpstr>
      <vt:lpstr>Blazor WebAssembly trimming</vt:lpstr>
      <vt:lpstr>Blazor in .NET 6</vt:lpstr>
      <vt:lpstr>More Blazor at .NET Conf – Day 1</vt:lpstr>
      <vt:lpstr>More Blazor at .NET Conf – Day 2</vt:lpstr>
      <vt:lpstr>More Blazor at .NET Conf – Day 3</vt:lpstr>
      <vt:lpstr>Thanks for joining!</vt:lpstr>
      <vt:lpstr>Announcement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Daniel Roth</cp:lastModifiedBy>
  <cp:revision>4</cp:revision>
  <dcterms:created xsi:type="dcterms:W3CDTF">2020-08-18T20:47:27Z</dcterms:created>
  <dcterms:modified xsi:type="dcterms:W3CDTF">2021-11-09T06:20:24Z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